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91E38-8757-4C4C-91B9-BA7FA721C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42D3E-A1B8-4275-ABBC-30449E5BF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B9822-42CB-4F06-A060-53FC1792A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D548E-51D3-454A-840F-1DB18EBE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56D1A-BA0F-4434-9F75-6095E865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C2F3F-043B-4890-A2CF-F911AE36E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41D21-5445-4F3C-8C5B-2B9F8A240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EFC82-A8DF-4F5F-BFFA-080302312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4839F-C27F-4C50-B608-FAE5D2179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643F9-F002-40AB-9171-4246D3EA8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AEC67-FED4-4E9B-B551-85FA6378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03012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新生儿预防铅中毒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铅中毒的危害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铅的来源和传播途径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新生儿铅中毒的预防措施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新生儿铅中毒的治疗和管理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新生儿铅中毒的预防宣传和教育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铅中毒的危害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38" r="2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铅中毒可导致新生儿大脑发育受损，影响智力发展，表现为学习能力、记忆力、注意力等方面的障碍。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智力发育迟缓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铅中毒可能导致新生儿出现行为问题，如易怒、攻击性、多动等，影响日常生活和社交能力。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对新生儿大脑发育的影响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抵抗力下降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铅中毒可削弱新生儿的免疫系统，使其容易感染疾病，且病情可能加重。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疫苗接种效果减弱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铅中毒可能导致新生儿接种疫苗后免疫应答减弱，影响疫苗的保护效果。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85" r="1418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对新生儿免疫系统的影响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9" b="3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铅中毒可能导致新生儿心血管系统受损，出现血压异常，增加成年后心血管疾病的风险。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铅中毒可能引发新生儿心律失常，表现为心跳不规律，严重时可导致猝死。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对新生儿心血管系统的影响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血压异常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铅的来源和传播途径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工业污染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铅在工业生产过程中广泛使用，如铅酸电池、颜料、油漆、塑料等，这些工业活动产生的废气、废水和废渣可能含有铅，对环境造成污染。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铅可以通过空气、水和土壤等途径传播，新生儿可能通过呼吸、饮食和皮肤接触等途径接触到铅。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81" r="276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76" r="1087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室内装修材料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新生儿长期生活在铅污染的室内环境中，可能通过呼吸和接触皮肤等途径摄入铅。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室内装修过程中使用的油漆、家具和建材等可能含有铅，如果装修材料质量不佳或使用不当，可能导致室内铅污染。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部分玩具和学习用品在制造过程中可能使用了含铅的颜料、漆料或塑料等材料，这些物品在与新生儿亲密接触过程中可能造成铅摄入。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新生儿经常将玩具和学习用品放入口中啃咬，增加了摄入铅的风险。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玩具和学习用品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69" r="21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部分食品和饮料在加工过程中可能使用了含铅的包装材料或添加剂，如罐头、饮料、糖果等。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新生儿在食用这些食品和饮料时可能摄入铅，特别是在食品和饮料质量不佳或过期的情况下。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食品和饮料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新生儿铅中毒的预防措施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https://d.book118.com/985003012133011042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2024-09-03T14:15:17.271</cp:lastPrinted>
  <dcterms:created xsi:type="dcterms:W3CDTF">2024-09-03T06:15:17Z</dcterms:created>
  <dcterms:modified xsi:type="dcterms:W3CDTF">2024-09-03T06:15:19Z</dcterms:modified>
</cp:coreProperties>
</file>