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2DDB0F-198F-4731-ABB0-6519D780D5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6B43E1-0AB2-411F-802B-5135175505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7148EE-74FC-4335-B89F-173F700D94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570AE5-7700-43E2-B049-D6C3F3FBE8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5033FF-4173-4319-AFBF-F37AD17A68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2C2B30-08BF-4145-A4D0-B9B115416A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0B4DFB-8B48-445B-9B94-0D9F949502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BD44CB-0337-4638-BB11-A6EA8D7EEE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F42ECF-D49E-4EDE-8DAA-0EC4728B9C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33E1E6-2F60-4785-878B-B1E94FF53A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9FF947-B3F2-4521-8D0F-DFA8ED826D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5003320331011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桥梁工程施工验收规范中的验收施工工程管理信息化控制要求</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验收施工工程管理信息化概述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验收施工工程管理信息化的核心要求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验收施工工程管理信息化的实施流程</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验收施工工程管理信息化控制的具体要求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验收施工工程管理信息化控制的挑战与解决方案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验收施工工程管理信息化控制案例分析</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验收施工工程管理信息化概述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验收施工工程管理信息化是指利用信息技术手段对验收施工过程进行全面管理和控制，实现信息采集、传输、处理和应用的自动化和智能化。</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具有高效性、实时性、准确性和可靠性，能够提高验收施工的效率和质量，降低成本和风险。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通过信息化手段，可以快速、准确地采集和处理数据，缩短验收时间，提高验收效率。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提高验收效率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5933" r="59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保证验收质量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降低成本和风险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3625" r="23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信息化控制可以实现数据的实时监测和记录，及时发现和解决潜在问题，确保验收质量。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通过信息化控制，可以减少人力和物力的投入，降低成本，同时减少人为错误和遗漏，降低风险。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信息化控制在验收施工中的重要性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信息化控制在验收施工中的应用始于20世纪末，随着信息技术的发展，其应用范围和深度不断扩大。</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历史</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未来信息化控制将更加智能化、自动化和集成化，能够更好地适应各种复杂环境和条件，提高验收施工的效率和安全性。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信息化控制的历史与发展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验收施工工程管理信息化的核心要求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https://d.book118.com/985003320331011033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38</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2024-08-29T04:21:36.934</cp:lastPrinted>
  <dcterms:created xsi:type="dcterms:W3CDTF">2024-08-28T20:21:36Z</dcterms:created>
  <dcterms:modified xsi:type="dcterms:W3CDTF">2024-08-28T20:21:38Z</dcterms:modified>
</cp:coreProperties>
</file>