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E0D8D-B075-40C9-A019-FC982A0C7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66CF1-B9BB-4567-BA6D-D31415632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4A0FA-72A6-4781-AD9A-BC562357A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B7DBC-4230-473B-9CA5-A682E9A3E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C22C98-11DC-43FC-AB4E-9DDBB5B14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A2B96B-F1E1-48F0-BFB2-3FCE7B6AF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9AAD38-09D6-4DAC-A57E-79E122124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680A9-384A-45FB-9FF7-DE249ECCF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958BB-6382-4F29-ADD0-AAE21BAB1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5C7A6-0C95-4ADF-8E57-4410F4722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E2AC5-7CD5-4CEA-8F90-5BAC294C5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10114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会计电算化系统账务处理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工资核算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往来账款核算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固定资产核算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存货核算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会计电算化系统是以计算机技术为基础，运用会计原理和信息技术手段，对企业的经济业务进行记录、计算、分类、汇总，并生成财务报告的系统。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自动化、标准化、实时性、准确性、高效性。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政府及非营利组织财务管理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政府及非营利组织的财务管理也可以通过会计电算化系统实现高效、准确的管理。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审计工作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会计电算化系统可以用于审计工作，提高审计效率和准确性。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会计电算化系统可以用于企业的财务管理，包括账务处理、报表生成、成本核算等。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725" r="177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会计电算化系统的应用范围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会计电算化系统的发展经历了从手工记账到计算机辅助记账，再到现在的全面自动化和智能化的过程。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人工智能的发展，会计电算化系统将更加智能化、自动化，为企业和政府提供更加高效、准确的服务。同时，随着云计算、大数据等技术的应用，会计电算化系统将更加灵活、可扩展，满足不同企业和组织的个性化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将原始凭证上的经济业务信息录入系统，作为记账的依据。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原始凭证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根据原始凭证的信息，自动或手动编制记账凭证，记录经济业务。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记账凭证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凭证录入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根据记账凭证，逐笔登记总账，反映企业整体财务状况。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依据记账凭证，详细登记各类明细账，提供更具体的财务信息。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账簿登记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明细账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563" r="30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根据总账和明细账的数据，自动生成资产负债表，反映企业资产、负债和所有者权益状况。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根据总账和明细账的数据，自动生成利润表，反映企业一定期间的盈利状况。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报表编制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结账与对账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在会计期末，对账务进行结算，结转损益，并生成结账单。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核对总账与明细账的数据是否一致，确保账务处理的准确性。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工资核算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工资核算是指企业根据员工的工作量、岗位、技能等因素，计算员工的工资收入，并进行相应的账务处理。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工资核算定义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工资核算是企业财务管理的重要组成部分，其目的是确保企业能够准确、及时地发放员工工资，并确保企业财务数据的准确性。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工资核算目的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工资核算应遵循公平、公正、合理原则，确保员工的工资收入符合国家法律法规和企业内部规章制度。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工资核算原则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工资核算概述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工资标准设定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人力资源部门根据员工的岗位、职级、技能等因素，设定员工的工资标准。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工资发放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财务部门将计算好的工资发放给员工，并生成相应的工资条和工资报表。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工资计算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财务部门根据考勤记录和工资标准，计算员工的应发工资和实发工资。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考勤记录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考勤员根据员工的出勤情况，记录员工的出勤天数、加班小时等信息。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工资核算流程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284" r="2128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在账务处理中，应将应付职工薪酬作为负债类账户进行核算，记录企业应付而未付的员工工资。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应付职工薪酬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根据企业的成本核算和财务管理需要，将工资费用分配到相应的成本或费用科目中，如生产成本、管理费用等。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工资费用分配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对于超过个人所得税起征点的员工，应代扣代缴个人所得税，并记录在账务处理中。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个人所得税处理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在完成工资核算后，应进行工资结算，并生成相应的会计凭证，以便进行总账处理和财务报表的编制。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工资结算与凭证生成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工资核算的账务处理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https://d.book118.com/985010114341011110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2024-09-16T11:46:43.295</cp:lastPrinted>
  <dcterms:created xsi:type="dcterms:W3CDTF">2024-09-16T03:46:43Z</dcterms:created>
  <dcterms:modified xsi:type="dcterms:W3CDTF">2024-09-16T03:46:45Z</dcterms:modified>
</cp:coreProperties>
</file>