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F898A9-5D7D-4488-BBBA-83ACEE88A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F4FAD-1E9C-40BD-84A1-F0E48D12A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40E87E-886A-442B-8E02-05ADB46A2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2B8990-AC85-45A8-B091-BEBB3F00A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E827E-5C9B-494C-A858-503AD08BE3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1A5D9B-324D-41FB-A66E-AEEBEEEBC5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F72623-18BE-47FC-BB76-63EB3CFF74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513BBF-89D2-46D2-9FF3-DE30D847B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5E2A0-B9BE-4917-84CD-2ECED4175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FC3A0-AFD1-4359-805C-6580BDF8B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831F9-3D4E-4969-8BF3-7E8A52EEC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012133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提升企业规章制度执行的自动化与信息化水平</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自动化与信息化在规章制度执行中的应用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规章制度执行自动化与信息化系统设计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关键技术与实现方法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系统实施与运行效果评估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通过自动化和信息化手段，减少人工操作，提高规章制度执行的效率。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减少纸质文档的使用和存储，降低管理成本。</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通过信息化手段，实现对规章制度执行情况的实时监管和跟踪。</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展示企业现代化管理水平，提升企业形象和竞争力。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提高效率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降低成本</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加强监管</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提升企业形象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执行效率低下</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监管不力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信息不透明</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成本高昂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规章制度执行现状及问题</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165" r="1316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589" b="11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808" r="280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传统的人工执行方式效率低下，容易出错。</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缺乏有效的监管手段，难以确保规章制度的严格执行。</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规章制度执行情况缺乏透明度，难以及时发现问题。</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纸质文档的使用和存储成本高，且不易管理。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自动化与信息化在规章制度执行中的应用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通过自动化工具和技术，实现企业规章制度执行过程中的流程自动化，减少人工干预，提高工作效率。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流程自动化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利用自动化手段，对企业规章制度执行过程中产生的数据进行自动采集、整理和分析，为决策提供准确的数据支持。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数据自动化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通过自动化监控系统，对企业规章制度执行情况进行实时监控和预警，确保规章制度得到有效执行。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监控自动化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自动化技术应用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信息化技术应用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信息化平台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建立企业规章制度执行信息化平台，实现规章制度的在线发布、查询、更新和管理，提高信息传递效率和透明度。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数据分析与可视化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利用大数据分析和可视化技术，对企业规章制度执行过程中产生的数据进行深入挖掘和分析，为管理层提供直观的数据展现和决策支持。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开发企业规章制度执行移动应用，方便员工随时随地查看和了解规章制度，提高员工对规章制度的认知度和遵守度。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跨部门协同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通过自动化和信息化手段，实现企业内部各部门之间在规章制度执行过程中的协同合作和信息共享，提高工作效率和协同能力。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智能化决策支持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结合自动化和信息化技术，构建企业规章制度执行智能化决策支持系统，为管理层提供基于数据和模型的决策建议，提高决策的科学性和准确性。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持续改进与优化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利用自动化和信息化技术对企业规章制度执行过程进行持续改进和优化，不断提高规章制度的适应性和有效性。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167" b="1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自动化与信息化融合应用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规章制度执行自动化与信息化系统设计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采用微服务架构，实现系统的高可用性、高扩展性和高性能。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分布式架构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前后端分离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前端负责用户交互，后端负责业务逻辑处理，提高开发效率和系统稳定性。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采用加密传输、访问控制、数据备份等安全措施，保障系统安全稳定运行。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实现规章制度的创建、修改、删除和查询等功能，支持多种格式规章制度的导入和导出。</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规章制度管理模块</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实时监控规章制度的执行情况，包括执行进度、执行结果和执行异常等，提供可视化展示和报警功能。</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执行监控模块</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对规章制度执行数据进行统计分析，提供多种维度的数据报表和图表展示，支持数据导出和共享。</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数据分析模块</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通过流程引擎实现规章制度的自动执行，包括任务调度、流程控制和结果反馈等。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流程自动化模块</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333" r="23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通过接口对接、文件导入等方式，采集规章制度和执行数据。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数据采集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数据处理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数据存储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数据展示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对采集的数据进行清洗、转换和整合，形成标准化的数据格式。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采用关系型数据库或非关系型数据库存储处理后的数据，保障数据的安全性和可靠性。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通过前端界面展示规章制度和执行数据，提供多种查询和筛选功能。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数据流程设计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关键技术与实现方法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https://d.book118.com/985012133031011043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2024-09-04T18:20:23.960</cp:lastPrinted>
  <dcterms:created xsi:type="dcterms:W3CDTF">2024-09-04T10:20:23Z</dcterms:created>
  <dcterms:modified xsi:type="dcterms:W3CDTF">2024-09-04T10:20:26Z</dcterms:modified>
</cp:coreProperties>
</file>