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90722-CD21-4EB1-B1B0-331597297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2A8D8-5E53-4172-91DC-901BEC616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DF0FF-1D6B-467E-BF9E-4DC33DA70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866E4-4845-4762-AD9D-609A62284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4F5833-A733-4AC6-90DE-EC9902858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459165-B571-40E1-87C2-43019EA35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B0C6A8-24BC-4122-B688-79FF85D80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52B53-8BC6-49A6-BA5D-0E9A48DB3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DBE91-79D8-4325-A8A9-F9417469B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80FB1-1C5C-4CC1-92D8-D51B36F0D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ECD43-E7FE-4526-9B9B-D87AD5661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0122242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如何培养领导的艺术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培养领导力所需的素质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领导力培养的方法和途径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领导力在组织中的作用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领导力面临的挑战与解决方案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8" r="2509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领导者需要有清晰的目标和愿景，能够为团队指明方向。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领导者应具备战略思维，能够预见未来趋势并制定相应策略。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远见卓识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领导者需要具备良好的沟通能力，能够清晰地传达想法和信息。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领导者应倾听团队成员的意见和建议，建立良好的沟通渠道。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31" r="169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领导者需要在复杂情况下做出明智的决策。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领导者应具备风险意识和判断力，能够在不确定情况下作出合理选择。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领导者需要懂得如何激励团队成员，激发他们的积极性和潜力。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领导者应关注员工成长和发展，提供支持和资源，帮助员工实现个人目标。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激励能力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培养领导力所需的素质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能够清晰、准确地传达自己的思想和意图，使下属能够理解并执行。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善于倾听他人的意见和建议，能够从中获取有价值的信息，并作出相应的反馈。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能够根据不同的情境和对象，采取不同的沟通方式和技巧，以达到更好的沟通效果。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能够对复杂的情况进行快速、准确的判断，并作出正确的决策。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能够在决策时充分考虑各种可能出现的风险和后果，并制定相应的应对措施。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风险意识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能够在关键时刻迅速作出决策，不犹豫不决。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果断性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激励能力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激发员工积极性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能够通过各种方式激发员工的积极性和工作热情，使他们更加投入工作。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认可和奖励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能够对员工的优秀表现给予及时的认可和奖励，以提高员工的自信心和工作动力。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建立团队凝聚力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能够通过有效的团队建设活动，增强团队的凝聚力和向心力。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能够在面对压力和挑战时保持冷静、理智，不轻易崩溃或失去信心。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应对压力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能够有效管理时间，合理安排工作进度，避免因时间紧迫而产生过大的压力。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42" r="100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能够及时调整自己的心态，保持积极乐观的态度，以应对各种挑战和压力。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调整心态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抗压能力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能够对自身的工作进行反思和总结，发现不足并及时改进。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能够不断学习新知识、新技能，以适应不断变化的工作环境。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借鉴与创新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能够借鉴他人的经验和做法，结合自身实际情况进行创新，以提高工作效率和质量。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9250" r="92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领导力培养的方法和途径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定期回顾自己的领导表现，分析成功和失败的原因，总结经验教训，以便不断改进。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根据自我评估的结果，制定个人发展计划，调整领导风格和策略，以适应不同情境和团队需求。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了解自己的优点和不足，明确个人价值观和目标，以便在领导过程中更好地发挥优势和改进不足。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自我反思与评估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https://d.book118.com/985012224202011044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2024-09-06T23:47:25.859</cp:lastPrinted>
  <dcterms:created xsi:type="dcterms:W3CDTF">2024-09-06T15:47:25Z</dcterms:created>
  <dcterms:modified xsi:type="dcterms:W3CDTF">2024-09-06T15:47:28Z</dcterms:modified>
</cp:coreProperties>
</file>