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49C529-D5D1-46BC-9420-3A7EDA17C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35FA5-5938-4E01-B308-9F6B8C36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9EDB56-3C2B-43BC-A240-7E0CD043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F08E7D-FA81-4705-A2C4-28EE7FABC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E3A9B2-23C8-4A50-9214-440E9CB5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D13AC5-D07B-4A22-85EF-2A00CA4FF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801059-9E9B-4BC0-80CC-D6268F75C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D72C02-B0AF-4A17-8A88-FE6D8A625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86DB1-415A-4AE1-A321-FC64FB0F4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708A9-DFC5-4A5A-84F6-A46FC311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9A4C4-E713-4F2F-8145-838386CB6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14312132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消化科护士的安全与感染控制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护士职业安全与防护措施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院内感染风险识别与评估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消毒隔离技术与实践应用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医疗器械清洗消毒与灭菌流程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环境清洁与消毒管理策略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患者教育与心理支持工作部署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护士职业安全与防护措施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接触患者的血液、体液、分泌物、排泄物等，可能感染乙型肝炎、丙型肝炎、艾滋病等血源性传播疾病。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生物性危害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接触化疗药物、消毒剂、清洁剂等化学物品，可能引起皮肤、眼睛刺激，甚至中毒。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化学性危害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长时间站立、弯腰等姿势导致的肌肉骨骼损伤，以及辐射、噪音等物理因素。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物理性危害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工作压力大、精神高度紧张，可能导致焦虑、抑郁等心理问题。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心理性危害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常见职业危害因素及来源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个人防护装备选择与使用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接触患者血液、体液等污染物时，应穿戴隔离衣、防护围裙等防护用品。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根据操作需要选择合适的手套，如一次性乳胶手套、耐酸碱手套等。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根据操作环境和患者情况选择合适的口罩，如医用外科口罩、N95口罩等。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在进行可能产生飞溅物的操作时，应佩戴护目镜或面罩。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护目镜或面罩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383" b="1638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操作规程及培训要求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严格遵守消毒隔离制度，执行无菌技术操作规程。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定期进行职业安全培训，提高护士的职业安全意识和操作技能。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掌握个人防护用品的正确使用方法，确保防护效果。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了解常见职业危害因素及其来源，学会识别和评估职业风险。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院内感染风险识别与评估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消化科患者年龄跨度大，从婴幼儿到老年人，不同年龄段的患者对感染的易感性有差异。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患者群体多样性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诊疗手段特殊性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消化系统疾病种类繁多，包括炎症、感染、肿瘤等，患者免疫力受损，易并发感染。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消化科涉及大量侵入性操作，如内镜检查、胃肠减压等，增加患者感染风险。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消化科患者特点分析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消化道黏膜破损、免疫力下降、长期使用抗生素等。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接触传播、飞沫传播、空气传播、消化道传播等。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易感因素及传播途径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根据患者病情、诊疗操作、病原菌种类等因素，将感染风险划分为低、中、高三个等级。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建立感染风险评估系统，对患者进行定期评估，及时发现潜在感染风险，并采取相应措施进行干预。同时，加强医护人员培训，提高感染防控意识。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风险等级划分和预警机制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消毒隔离技术与实践应用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利用热力、紫外线等物理方法，使菌体蛋白凝固变性，达到消毒目的。如高温蒸汽、煮沸、红外线等。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物理消毒法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使用化学消毒剂，通过浸泡、擦拭、喷洒等方式，破坏病原体的结构，达到消毒效果。如含氯消毒剂、过氧乙酸、乙醇等。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化学消毒法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定期对消毒效果进行监测和评价，确保消毒效果达标。可采用生物指示剂、化学指示剂等进行评价。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消毒方法选择及效果评价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根据病原体传播途径和感染风险，合理设置隔离区域，包括单人间、双人间或多人间等。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隔离区域设置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在隔离区域入口处及病室内放置明显标识，提醒医务人员和患者注意隔离要求。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严格遵守隔离制度，做好患者和医务人员的个人防护，减少交叉感染风险。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管理要求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隔离区域设置和管理要求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https://d.book118.com/985014312132011043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2024-09-05T05:34:15.763</cp:lastPrinted>
  <dcterms:created xsi:type="dcterms:W3CDTF">2024-09-04T21:34:15Z</dcterms:created>
  <dcterms:modified xsi:type="dcterms:W3CDTF">2024-09-04T21:34:17Z</dcterms:modified>
</cp:coreProperties>
</file>