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567D3-DBEC-4CB1-BA68-568CFD155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748B8-3B9E-4BF6-AEE1-883590D55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09B7F-BB78-4C1C-958E-2EF95FA5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FBC74-5305-4E44-9575-5BD132C31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D49B89-1D0B-43F5-A2B5-15FE78DF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174F90-0915-4946-9655-2A4C68D1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39889-5BC2-46D1-BC2D-3F52C1BC9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CE1EE-1CD9-4A2B-8E81-20D525E0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F002C-5A92-4449-89CA-25EEC7FC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5FDB7-2D5F-4BEF-9749-8B31DEAB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53D33-7A4B-4CE7-841A-5E28FEB69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202121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心理健康入档填写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心理健康入档概述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个人信息填写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填写示例与指导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心理健康入档概述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心理健康入档是指将个人的心理健康状况、评估结果以及相关治疗记录等资料进行整理、记录并归档的过程。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心理健康入档旨在为个体提供全面的心理健康服务，包括评估、诊断、治疗和跟踪等，以促进个体的心理健康和福祉。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心理健康入档有助于确保个体获得及时、准确的心理健康服务，提高治疗效果和预防复发。同时，它也有助于研究者了解心理健康状况和开展相关研究。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心理健康入档广泛应用于临床治疗、康复、教育、社区服务等领域，为个体提供全面的心理健康支持和服务。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重要性及应用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收集个人信息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包括姓名、年龄、联系方式等基本信息。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进行心理评估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通过心理测试、访谈等方式评估个体的心理健康状况。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填写流程与注意事项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将评估结果和治疗过程进行详细记录，并归档。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记录评估结果和治疗过程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根据个体的情况变化及时更新档案内容。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定期更新档案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填写流程与注意事项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与专业人士合作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在填写档案过程中，应与专业人士合作，以确保所填写的信息准确、完整和科学。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确保信息的准确性和完整性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确保所填写的信息准确无误，并尽可能提供完整的信息。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保护隐私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在填写档案过程中，应严格遵守隐私保护原则，确保个体的隐私不被泄露。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填写流程与注意事项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个人信息填写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填写个人真实姓名。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选择合适的性别选项。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填写个人出生年月日。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身份证号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填写个人身份证号码。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基本信息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家庭住址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填写家庭住址详细信息。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填写家庭经济状况，包括收入、房产等信息。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填写家庭成员姓名、年龄、职业等信息。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工作单位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填写工作单位名称、地址等信息。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职务职称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填写职务、职称等信息。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填写学历、专业、学习状态等信息。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工作学习状况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婚姻状况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选择合适的婚姻状况选项。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子女状况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填写子女姓名、年龄等信息。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社会交往状况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填写与他人交往情况，包括朋友、同事等关系。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https://d.book118.com/985020212120011121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2024-09-24T07:36:15.533</cp:lastPrinted>
  <dcterms:created xsi:type="dcterms:W3CDTF">2024-09-23T23:36:15Z</dcterms:created>
  <dcterms:modified xsi:type="dcterms:W3CDTF">2024-09-23T23:36:17Z</dcterms:modified>
</cp:coreProperties>
</file>