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E82AD-54ED-4B2A-9F14-A2AB948D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CEECB-2E87-43F5-8174-342BBC553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91F4B-47E3-4B7D-BD91-A691468F6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63923-DF82-4452-B594-57D58983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01132-CD9E-4655-9810-4F54854BC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FA0B41-6683-4C7C-9410-4642F434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6777F0-6FB3-4923-908A-3F2ABE29B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77CB3-4510-4969-B59F-AD8CF9290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CF3B5-4456-4766-B812-08AF27564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C6A98-6E9E-45A6-8230-6F81F186D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BA036-EF2F-42F7-BCAD-406011C01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20314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护理质量安全与风险管理的辐射安全与防护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辐射安全与防护概述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护理工作中辐射风险识别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护理工作中辐射安全防护措施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辐射安全与防护概述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电磁辐射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粒子辐射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辐射是指能量以波或粒子的形式在空间中传播的现象。辐射可以分为电磁辐射和粒子辐射两大类。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包括无线电波、微波、红外线、可见光、紫外线、X射线和伽马射线等，其特点是波动性强，传播速度快。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包括α粒子、β粒子、中子等，其特点是具有质量和电荷，传播速度相对较慢。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辐射危害与影响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辐射可以对人体造成不同程度的伤害，如皮肤灼伤、白内障、癌症等。高剂量辐射还会导致急性放射病，甚至死亡。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辐射可以对环境造成污染，影响生态平衡。例如，放射性物质可以通过食物链进入人体，对人体健康造成潜在威胁。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辐射会对电子设备造成干扰或损坏，影响设备的正常运行。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对人体的危害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对环境的影响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对设备的影响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保护人类健康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维护环境安全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保障设备正常运行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辐射安全与防护重要性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加强辐射安全与防护有助于减少放射性物质对环境的污染，维护生态平衡和环境安全。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对电子设备进行适当的辐射防护可以保障设备的正常运行，减少因辐射干扰或损坏造成的损失。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通过采取适当的防护措施，可以减少或避免辐射对人体的伤害，保护人类健康。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护理工作中辐射风险识别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18" b="401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医疗设备辐射风险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X射线机、CT机等设备在运行时产生电离辐射，长期接触可能对医护人员和患者造成健康危害。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核医学设备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PET-CT、SPECT等核医学设备使用放射性核素进行检查和治疗，存在辐射泄漏和污染的风险。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放射治疗设备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直线加速器、钴-60治疗机等放射治疗设备在治疗过程中产生高能射线，对医护人员和患者构成潜在威胁。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放射性药物在运输、储存和使用过程中若管理不当，可能导致药物泄漏或误用，造成辐射污染和伤害。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医护人员在使用放射性药物时，若未按照规范操作，可能导致药物剂量不准确或注射部位错误，影响治疗效果并增加患者风险。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药物使用不规范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放射性药物使用后产生的废弃物若处理不当，可能造成环境污染和辐射伤害。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废弃物处理不当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放射性药物使用风险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接受放射性治疗或检查的患者体内可能滞留放射性核素，对周围环境和人员构成潜在辐射风险。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放射性核素滞留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患者通过尿液、汗液等途径排泄放射性物质，若未采取有效防护措施，可能对医护人员和环境造成污染。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放射性物质排泄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917" r="9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患者接受放射性治疗或检查后可能出现放射性损伤，如皮肤灼伤、组织坏死等，需要医护人员密切观察和处理。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放射性损伤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患者自身辐射风险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护理工作中辐射安全防护措施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设备使用前检查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在使用辐射相关医疗设备前，必须进行设备安全检查，确保其处于正常工作状态。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所有操作辐射相关医疗设备的人员必须接受专业培训，熟悉设备的操作方法和安全规范。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防护措施配备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根据设备类型和使用环境，必须配备相应的防护措施，如铅围裙、铅眼镜等。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药物储存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放射性药物必须储存在专门的放射性药品库内，确保安全、防盗和防火。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药物领取和运输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领取和运输放射性药物必须遵守相关规定，确保药物在运输过程中的安全。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使用放射性药物前，必须核对药物名称、剂量和用法等信息，确保用药安全。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放射性药物使用管理规范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https://d.book118.com/985020314011011100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2024-09-07T17:16:41.431</cp:lastPrinted>
  <dcterms:created xsi:type="dcterms:W3CDTF">2024-09-07T09:16:41Z</dcterms:created>
  <dcterms:modified xsi:type="dcterms:W3CDTF">2024-09-07T09:16:43Z</dcterms:modified>
</cp:coreProperties>
</file>