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601A0-68C9-4286-9002-9A087219B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C46F5-CC26-49C0-8F2F-00472F38F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1F97A-DC5F-4064-B043-9E9D86D36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B405A-7112-4E0D-A722-79DC8A7D0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3A64E3-5806-497D-9880-956F283F8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501D7-108C-4109-A1AB-B1730D44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8D16E-1D7A-412E-B544-BD412B5C9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A400C-493B-43AF-9F27-938BD8870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B7470-C5DD-4A54-AF0F-1CF04630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F1B05-09B4-49F6-8541-E7488BD3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26C0A-CBA9-4E2B-83FC-F1BFEEE1D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21142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嗨学网一级建造师讲师剖析市政韩信用兵多多益善课件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韩信简介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市政工程概述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韩信在市政工程中的应用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市政工程中的挑战与对策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韩信简介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早年经历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韩信出生于一个平民家庭，自幼勤奋好学，具备出色的军事才能。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遭遇困境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在战争中，韩信曾遭受到不公正待遇，一度陷入困境。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投身军旅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韩信加入楚汉战争，凭借智谋和勇气屡建奇功。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辉煌成就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在刘邦的信任和支持下，韩信率领汉军取得了一系列辉煌的胜利。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韩信的生平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军事战略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韩信在战争中展现出高超的军事战略和指挥能力，为汉朝的建立立下汗马功劳。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政治贡献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作为开国元勋，韩信在政治上为汉朝的稳定和发展作出了重要贡献。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韩信的事迹被载入史册，成为后世传颂的佳话，对中华文化产生了深远的影响。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韩信的成就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市政工程概述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市政工程是指由政府投资建设的城市基础设施和公共服务设施工程，以满足城市居民的基本生活需求和促进城市发展。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市政工程包括城市道路、桥梁、隧道、地铁、供水、排水、燃气、热力、环卫、防洪等方面的建设。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21" b="442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市政工程建设是城市发展的重要支撑，也是政府履行公共服务职能的重要体现。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市政工程的定义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市政工程的建设能够创造大量就业机会，缓解城市就业压力，同时能够吸引更多的投资和人才流入城市。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市政工程是城市基础设施的重要组成部分，对于保障城市居民的基本生活需求和提高生活质量具有重要意义。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市政工程建设能够促进城市经济发展，提高城市的综合承载能力和竞争力。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市政工程的重要性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随着环保意识的提高，市政工程建设将更加注重环保和可持续发展，采用更多的绿色建筑材料和技术，降低能耗和排放。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信息技术的发展为市政工程建设提供了更多的智能化解决方案，如智能交通、智能水务等，能够提高市政工程的管理效率和运行水平。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人文化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市政工程建设将更加注重人文关怀和历史文化保护，在满足基本功能的同时，更加注重与城市文化和历史的融合。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市政工程建设将更加注重市场化运作，通过引入社会资本和专业化管理团队，提高市政工程的建设效率和运营效益。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市政工程的发展趋势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韩信在市政工程中的应用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知人善任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韩信善于发掘和利用人才，能够根据每个人的特长和能力合理分配任务，实现团队整体效益最大化。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韩信在管理上注重灵活性和适应性，能够根据实际情况调整战略和资源分配，确保工程顺利进行。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强化执行力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韩信强调纪律和执行力，要求团队成员严格遵守规章制度，确保各项任务按时按质完成。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韩信的管理理念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着眼全局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韩信具备高瞻远瞩的战略眼光，能够从宏观角度把握市政工程的发展趋势和机遇，制定出具有前瞻性的战略规划。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重点突破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韩信在战略实施过程中注重抓住关键环节和重点领域，集中优势资源实现突破，带动整个工程项目的进展。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韩信能够根据形势变化及时调整战略部署，确保战略与实际情况相符合，提高战略的可行性和有效性。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韩信的战略眼光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https://d.book118.com/985021142022011034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2024-08-29T11:33:56.915</cp:lastPrinted>
  <dcterms:created xsi:type="dcterms:W3CDTF">2024-08-29T03:33:56Z</dcterms:created>
  <dcterms:modified xsi:type="dcterms:W3CDTF">2024-08-29T03:33:58Z</dcterms:modified>
</cp:coreProperties>
</file>