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DED5-0ABF-4F56-B4CA-65050267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1CFEF-3263-44F2-8B6D-A652153A6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CC9C4-09D5-46C3-839B-D344603B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70B43-CACB-4225-8D1E-D20FBE27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991B8-C942-460E-BCFD-DC78C0ABF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51565-5067-451C-A5BB-981C46BEE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5EFE1-FA45-434F-9F3A-33E861B9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5499-BCFF-4157-89A2-7F06A0F27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22D10-3D60-4FE8-8E89-CB5AC4EF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A9D9-D9A2-42D0-8F34-27DB97B3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23A5C-BB4B-4B6A-8F57-D74ED5FA3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212010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投资法律合规性分析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本报告旨在对投资领域的法律环境进行全面分析，为投资者提供决策依据和风险防范建议。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随着全球经济的不断发展和投资市场的日益活跃，投资领域的法律风险也日益凸显。因此，对投资法律环境进行深入分析具有重要意义。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合同协议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报告将涵盖与投资相关的国内外法律法规，包括公司法、证券法、基金法等。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报告将分析投资过程中涉及的各种合同协议，如投资协议、股权转让协议等。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报告将探讨投资争议解决的方式和途径，包括诉讼、仲裁等。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报告将关注国内外监管政策对投资领域的影响，以及政策变化带来的风险。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鼓励外商投资高新技术产业、节能环保产业、现代服务业等领域，限制或禁止外商投资国家禁止或限制发展的产业。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国家对外商投资的政策导向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包括《中华人民共和国外商投资法》、《中华人民共和国公司法》、《中华人民共和国证券法》等，为境内外投资者提供法律保障。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国家投资法律法规体系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实行外商投资准入前国民待遇加负面清单管理制度，简化审批程序，加强事中事后监管。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国家投资审批与监管制度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国家投资法律政策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地方投资法律政策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地方投资优惠政策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各地政府为吸引投资，纷纷出台税收、土地、融资等方面的优惠政策。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地方投资法律法规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地方政府依据国家法律法规，结合本地实际情况，制定了一系列地方性投资法规。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地方投资审批与监管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地方政府在国家政策指导下，对投资项目进行审批和监管，确保投资活动合法合规。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我国与多个国家签订了双边或多边投资协定，为境内外投资者提供法律保障和争端解决机制。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国际投资协定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包括《与贸易有关的投资措施协议》、《多边投资担保机构公约》等国际公约和规则，规范国际投资行为。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我国积极参与国际投资规则制定和监管合作，加强与其他国家和地区的投资政策沟通和协调。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国际投资审批与监管合作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国际投资法律政策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投资法律风险识别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投资协议法律风险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投资协议可能存在法律漏洞或不明确条款，导致投资者权益无法保障。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投资决策合法性风险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投资决策可能违反国家法律法规、政策或监管要求，导致投资行为无效或被追究法律责任。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投资对象合规性风险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投资对象可能存在违法违规行为或不良记录，导致投资者权益受损。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投资决策法律风险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投资对象公司治理结构不健全、内部控制不完善等，可能导致投资者权益受损。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公司治理法律风险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经营管理法律风险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投资对象在经营过程中可能违反法律法规，如偷税漏税、违法经营等，导致投资者承担连带责任。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投资对象可能存在知识产权侵权行为，导致投资者面临知识产权纠纷和法律诉讼。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投资运营法律风险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投资者在退出投资时，选择的退出方式可能不符合法律法规或监管要求，导致退出失败或承担法律责任。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退出方式选择风险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退出协议可能存在法律漏洞或不明确条款，导致投资者权益无法保障。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退出协议法律风险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在退出过程中，可能存在执行难、执行成本高等问题，导致投资者权益无法实现。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退出执行法律风险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投资退出法律风险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https://d.book118.com/985021201022011122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2024-09-25T12:10:11.028</cp:lastPrinted>
  <dcterms:created xsi:type="dcterms:W3CDTF">2024-09-25T04:10:11Z</dcterms:created>
  <dcterms:modified xsi:type="dcterms:W3CDTF">2024-09-25T04:10:13Z</dcterms:modified>
</cp:coreProperties>
</file>