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F0D7F-A958-4C66-A103-79104A76E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F5497-B50F-43B3-9BA1-E67171823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26348-3620-4AE5-A8CD-A4D611EF1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52713-726C-4921-96A5-43D689F6F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86B96C-D0A2-47D6-9251-4AFFA81AF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67D125-B684-4C2E-8FEC-91CE8C6CD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E81F51-680E-4952-ACC6-8A5C16F43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F51207-6FAD-4E9E-9D7E-6A1AEB063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4FFFB-8C02-4403-BFCC-7EE2C5614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FC2EC-DBBD-49C6-AFA0-2650098DC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B22B8-6F71-4CD5-968D-B91C7A541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021334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宪法的解释与适用\n## 1.宪法解释的基本概念与重要性\n### 1.1宪法解释的定义与类型\n### 1.2宪法解释的重要性和作用\n### 1.3宪法解释与宪法实施的关系\n## 2.宪法解释的方法与技巧\n### 2.1文义解释与历史解释\n### 2.2体系解释与目的解释\n### 2.3宪法解释的技巧与原则\n## 3.宪法适用的基本原则与范围\n### 3.1宪法适用的基本原则\n### 3.2宪法适用的范围与限制\n### 3.3宪法适用与宪法解释的关系\n## 4.宪法解释与适用的案例分析\n### 4.1美国宪法解释与适用的案例分析\n### 4.2欧洲宪法解释与适用的案例分析\n### 4.3中国宪法解释与适用的案例分析\n## 5.宪法解释与适用的未来发展趋势\n### 5.1宪法解释与适用的国际发展趋势\n### 5.2宪法解释与适用的国内发展趋势\n### 5.3宪法解释与适用的未来展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宪法的解释与适用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宪法解释的基本概念与重要性</a:t>
            </a:r>
            <a:endParaRPr/>
          </a:p>
        </p:txBody>
      </p:sp>
      <p:sp>
        <p:nvSpPr>
          <p:cNvPr id="9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宪法解释的定义与类型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1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宪法解释的定义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宪法解释是指对宪法条文含义的阐明和解读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通过解释宪法条文，解决宪法实施过程中的争议和问题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宪法解释是宪法实施的重要环节</a:t>
                </a:r>
                <a:endParaRPr/>
              </a:p>
            </p:txBody>
          </p:sp>
          <p:pic>
            <p:nvPicPr>
              <p:cNvPr id="1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1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宪法解释的类型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文义解释：根据宪法条文的字面含义进行解释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历史解释：结合宪法制定时的历史背景进行解释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体系解释：将宪法条文放在整个宪法体系中进行解释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目的解释：根据宪法的目的和原则进行解释</a:t>
                </a:r>
                <a:endParaRPr/>
              </a:p>
            </p:txBody>
          </p:sp>
          <p:pic>
            <p:nvPicPr>
              <p:cNvPr id="1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宪法解释的重要性</a:t>
                </a:r>
                <a:endParaRPr/>
              </a:p>
            </p:txBody>
          </p:sp>
          <p:sp>
            <p:nvSpPr>
              <p:cNvPr id="1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宪法解释有助于维护宪法的权威和尊严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宪法解释是解决宪法实施过程中争议和问题的有效途径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宪法解释有助于实现宪法的目的和原则</a:t>
                </a:r>
                <a:endParaRPr/>
              </a:p>
            </p:txBody>
          </p:sp>
          <p:sp>
            <p:nvSpPr>
              <p:cNvPr id="1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宪法解释的作用</a:t>
                </a:r>
                <a:endParaRPr/>
              </a:p>
            </p:txBody>
          </p:sp>
          <p:sp>
            <p:nvSpPr>
              <p:cNvPr id="1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宪法解释为宪法实施提供明确的指导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宪法解释有助于统一宪法实施的标准和尺度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宪法解释有助于发展和完善宪法理论</a:t>
                </a:r>
                <a:endParaRPr/>
              </a:p>
            </p:txBody>
          </p:sp>
          <p:sp>
            <p:nvSpPr>
              <p:cNvPr id="1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宪法解释的重要性和作用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宪法解释对宪法实施的影响</a:t>
                </a:r>
                <a:endParaRPr/>
              </a:p>
            </p:txBody>
          </p:sp>
          <p:sp>
            <p:nvSpPr>
              <p:cNvPr id="1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宪法解释有助于明确宪法条文的含义，为宪法实施提供依据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宪法解释有助于解决宪法实施过程中的争议和问题，保障宪法的顺利实施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宪法解释有助于实现宪法的目的和原则，推动宪法的实施</a:t>
                </a:r>
                <a:endParaRPr/>
              </a:p>
            </p:txBody>
          </p:sp>
          <p:sp>
            <p:nvSpPr>
              <p:cNvPr id="1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宪法实施对宪法解释的影响</a:t>
                </a:r>
                <a:endParaRPr/>
              </a:p>
            </p:txBody>
          </p:sp>
          <p:sp>
            <p:nvSpPr>
              <p:cNvPr id="1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宪法实施过程中遇到的问题和挑战，促使宪法解释的发展和完善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宪法实施的实践和经验，为宪法解释提供有益的参考和借鉴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宪法实施的效果和成果，检验和评估宪法解释的科学性和合理性</a:t>
                </a:r>
                <a:endParaRPr/>
              </a:p>
            </p:txBody>
          </p:sp>
          <p:sp>
            <p:nvSpPr>
              <p:cNvPr id="1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宪法解释与宪法实施的关系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宪法解释的方法与技巧</a:t>
            </a:r>
            <a:endParaRPr/>
          </a:p>
        </p:txBody>
      </p:sp>
      <p:sp>
        <p:nvSpPr>
          <p:cNvPr id="15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文义解释</a:t>
                </a:r>
                <a:endParaRPr/>
              </a:p>
            </p:txBody>
          </p:sp>
          <p:sp>
            <p:nvSpPr>
              <p:cNvPr id="1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文义解释是指根据宪法条文的字面含义进行解释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文义解释注重宪法条文的原始含义，避免对宪法条文进行过度解释或歪曲解释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文义解释是宪法解释的基础方法，有助于维护宪法的权威和尊严</a:t>
                </a:r>
                <a:endParaRPr/>
              </a:p>
            </p:txBody>
          </p:sp>
          <p:sp>
            <p:nvSpPr>
              <p:cNvPr id="1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历史解释</a:t>
                </a:r>
                <a:endParaRPr/>
              </a:p>
            </p:txBody>
          </p:sp>
          <p:sp>
            <p:nvSpPr>
              <p:cNvPr id="1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历史解释是指结合宪法制定时的历史背景进行解释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历史解释有助于理解宪法制定时的原意，揭示宪法的目的和原则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历史解释是宪法解释的重要方法，有助于确保宪法实施的连续性和稳定性</a:t>
                </a:r>
                <a:endParaRPr/>
              </a:p>
            </p:txBody>
          </p:sp>
          <p:sp>
            <p:nvSpPr>
              <p:cNvPr id="1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文义解释与历史解释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体系解释</a:t>
                </a:r>
                <a:endParaRPr/>
              </a:p>
            </p:txBody>
          </p:sp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体系解释是指将宪法条文放在整个宪法体系中进行解释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体系解释注重宪法条文之间的相互关系和协调一致，避免宪法条文之间的矛盾和冲突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体系解释是宪法解释的重要方法，有助于维护宪法的统一性和完整性</a:t>
                </a:r>
                <a:endParaRPr/>
              </a:p>
            </p:txBody>
          </p:sp>
          <p:sp>
            <p:nvSpPr>
              <p:cNvPr id="1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目的解释</a:t>
                </a:r>
                <a:endParaRPr/>
              </a:p>
            </p:txBody>
          </p:sp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目的解释是指根据宪法的目的和原则进行解释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目的解释注重宪法实施的效果和成果，以实现宪法的目的和原则为出发点和落脚点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目的解释是宪法解释的重要方法，有助于推动宪法的实施和发展</a:t>
                </a:r>
                <a:endParaRPr/>
              </a:p>
            </p:txBody>
          </p:sp>
          <p:sp>
            <p:nvSpPr>
              <p:cNvPr id="1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体系解释与目的解释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善于运用多种解释方法，相互补充，相互印证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注重宪法解释的客观性和公正性，避免主观臆断和片面解释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兼顾宪法解释的灵活性和稳定性，适应宪法实施的不同情况和需要</a:t>
                </a:r>
                <a:endParaRPr/>
              </a:p>
            </p:txBody>
          </p:sp>
          <p:sp>
            <p:nvSpPr>
              <p:cNvPr id="20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宪法解释的技巧</a:t>
                </a:r>
                <a:endParaRPr/>
              </a:p>
            </p:txBody>
          </p:sp>
          <p:sp>
            <p:nvSpPr>
              <p:cNvPr id="20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0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忠实于宪法文本的原则：尊重宪法条文的原始含义，避免对宪法条文进行过度解释或歪曲解释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遵循宪法目的和原则的原则：以实现宪法的目的和原则为出发点和落脚点，进行宪法解释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保持宪法解释的连续性和稳定性的原则：确保宪法解释的连贯性和稳定性，避免宪法解释的随意性和波动性</a:t>
                </a:r>
                <a:endParaRPr/>
              </a:p>
            </p:txBody>
          </p:sp>
          <p:sp>
            <p:nvSpPr>
              <p:cNvPr id="20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宪法解释的原则</a:t>
                </a:r>
                <a:endParaRPr/>
              </a:p>
            </p:txBody>
          </p:sp>
          <p:sp>
            <p:nvSpPr>
              <p:cNvPr id="20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宪法解释的技巧与原则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宪法适用的基本原则与范围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宪法适用的基本原则</a:t>
                </a:r>
                <a:endParaRPr/>
              </a:p>
            </p:txBody>
          </p:sp>
          <p:sp>
            <p:nvSpPr>
              <p:cNvPr id="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宪法优先原则：宪法是国家根本法，具有最高的法律地位，其他法律不得与宪法相抵触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宪法平等原则：宪法适用于全体公民，任何公民在法律面前一律平等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宪法司法化原则：宪法可以在司法审判中作为裁判依据，保障公民的宪法权利和自由</a:t>
                </a:r>
                <a:endParaRPr/>
              </a:p>
            </p:txBody>
          </p:sp>
        </p:grpSp>
        <p:grpSp>
          <p:nvGrpSpPr>
            <p:cNvPr id="1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宪法适用的基本要求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忠实于宪法文本：严格遵循宪法条文的规定，不得对宪法条文进行过度解释或歪曲解释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遵循宪法目的和原则：以实现宪法的目的和原则为出发点和落脚点，进行宪法适用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保持宪法适用的连续性和稳定性：确保宪法适用的连贯性和稳定性，避免宪法适用的随意性和波动性</a:t>
                </a:r>
                <a:endParaRPr/>
              </a:p>
            </p:txBody>
          </p:sp>
          <p:sp>
            <p:nvSpPr>
              <p:cNvPr id="2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宪法适用的基本原则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https://d.book118.com/985021334004011114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宪法的解释与适用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2024-09-20T23:17:57.214</cp:lastPrinted>
  <dcterms:created xsi:type="dcterms:W3CDTF">2024-09-20T15:17:57Z</dcterms:created>
  <dcterms:modified xsi:type="dcterms:W3CDTF">2024-09-20T15:17:59Z</dcterms:modified>
</cp:coreProperties>
</file>