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EF8B6-D706-45F7-B997-A5A358D8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A7434-5581-45D1-A886-E05C27AF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15D6-2815-482C-B952-63E0E163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D3BA9-0988-41B6-A123-A2324DB8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B1F76-EEAF-4885-93C5-BCE0CFC6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9105B-4C60-4200-B8A4-6C0EB194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1FCE4-3659-4D0C-A9CD-A35A1D47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04B39-3F35-4F9B-B238-FA7BF67B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63654-F302-456A-BAFE-2071DB6F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CCB00-CAA7-4F97-88A3-79BFB4DA6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11747-A30F-4DB6-8D3C-13F85CC67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3010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仓库年度绩效评估与未来发展方向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仓库年度绩效评估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通过对仓库年度绩效的评估，发现存在的问题和不足之处，进而提出改进措施，提高仓库运营效率。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随着市场竞争的加剧和客户需求的变化，仓库运营需要不断调整和优化，以适应市场发展的需要。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通过对仓库年度绩效的评估，可以对未来发展方向进行预测和规划，为企业的可持续发展提供有力支持。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11" r="295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提升仓库运营效率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包括仓库的吞吐量、库存周转率、订单准确率等关键绩效指标。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评估仓库员工的的工作效率、准确率、团队协作能力等。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评估仓库管理流程的合理性和高效性，包括入库、出库、盘点等流程。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评估仓库设备与设施的的运行状况、维护保养情况及其对仓库运营效率的影响。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仓库运营绩效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仓库年度绩效评估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通过设定一系列关键绩效指标，如入库准确率、出库准确率、库存周转率等，对仓库运营绩效进行量化评估。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结合上级、下级、同事和客户的反馈，对仓库员工的综合表现进行评估，包括工作态度、团队协作、沟通能力等方面。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从财务、客户、内部运营和学习与成长四个维度，对仓库的整体绩效进行全面评估。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261" b="3126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达到98%以上，表明仓库在收货和入库环节的管理较为精细。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达到99%以上，反映出仓库在拣货和出库环节的准确性较高。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较去年提高了10%，显示出仓库在库存管理和运营效率方面有所提升。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入库准确率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出库准确率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2" b="15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257" r="2525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仓库在入库、出库准确率和库存周转率等方面表现良好，说明仓库管理规范，员工素质较高。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在某些环节如盘点、退货处理等方面存在不足，需要进一步加强管理和培训。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针对评估结果中的不足之处，提出具体的改进措施，如优化盘点流程、加强退货处理等，以提高仓库整体绩效。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仓库建筑质量良好，但部分设施老化，需要维修和更新。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现有设备基本满足运营需求，但在自动化和智能化方面有待提高。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仓库空间布局基本合理，但仍有优化空间，以提高存储和运输效率。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设施状况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仓库人员年龄结构偏大，缺乏年轻力量，需要注入新鲜血液。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员工技能水平参差不齐，需要加强培训和技能提升。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员工工作态度积极，但部分员工缺乏主动性和创新精神。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仓库人员配置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当前库存周转率较低，需要优化库存管理策略，减少积压和浪费。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订单处理速度有待提高，可通过引入先进的仓储管理系统和自动化设备来提升效率。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运输成本占比较高，可考虑优化运输路线和方式，降低运输成本。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仓库运营效率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https://d.book118.com/985030102241011110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2024-09-16T02:48:00.411</cp:lastPrinted>
  <dcterms:created xsi:type="dcterms:W3CDTF">2024-09-15T18:48:00Z</dcterms:created>
  <dcterms:modified xsi:type="dcterms:W3CDTF">2024-09-15T18:48:02Z</dcterms:modified>
</cp:coreProperties>
</file>