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A155B5-210E-414E-A923-38E160ED5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17EA0C-6791-4D5D-BC56-A401E9FBC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29270-621F-4457-8C3C-13506D524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3CE72F-F30D-432F-8C62-E2D3ABC69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5AB1DB-AB87-48AC-8E99-11652BE82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970D94-97F8-4B08-A33D-627D75C57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E7ADA2-B50B-4DA6-B349-7C43B2171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A7C9C9-E669-43A6-9174-2A60D0D32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9C8A59-19D8-4F7A-B1C8-B2E05D20F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56A31-2CEE-461D-B70B-F357E2671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E8D6D-BCAA-4AD6-9D94-0F356109B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030212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智慧园区大数据智慧管理云平台的数据分析与挖掘技术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大数据智慧管理云平台架构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数据挖掘技术在智慧园区中应用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大数据在智慧园区中应用场景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智慧园区是指通过云计算、物联网、大数据、人工智能等新一代信息技术，实现园区内各项业务的智能化、信息化和数字化，提升园区运营效率和服务水平。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智慧园区经历了从数字化到网络化，再到智能化的逐步演进过程。当前，随着5G、物联网等新技术的快速发展，智慧园区正迈向更高的发展阶段。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24" r="2502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智慧园区定义与发展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智能化安防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智能化能源管理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智能化交通管理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智能化环境监测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智慧园区核心功能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7218" r="2721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7218" r="2721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通过智能识别、视频监控等技术手段，实现园区安全监控和预警。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运用大数据分析和挖掘技术，对园区能源使用进行实时监控和优化调度，降低能源消耗。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通过智能交通系统，实现园区内车辆和人员的快速通行和有效管理。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利用物联网传感器等技术手段，对园区环境质量进行实时监测和预警。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数据采集与整合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通过物联网传感器、智能设备等手段，采集园区内各类数据，并进行清洗、整合和存储。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数据分析与挖掘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运用大数据分析和挖掘技术，对整合后的数据进行深度分析和挖掘，发现数据间的关联和规律。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数据可视化与应用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将分析结果以图表、图像等形式进行可视化展示，为园区管理者提供决策支持。同时，将分析结果应用于园区的各项业务中，提升园区的智能化水平。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大数据在智慧园区中应用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大数据智慧管理云平台架构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6123" r="2612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将数据转换为适合后续分析和挖掘的格式，如结构化数据转换为非结构化数据，时间序列数据转换为面板数据等。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多源数据采集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支持从传感器、设备、系统、应用等多种数据源进行数据采集，确保数据的全面性和准确性。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对采集到的数据进行清洗，去除重复、无效和异常数据，提高数据质量。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数据采集与预处理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分布式存储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采用分布式存储技术，如Hadoop、HBase等，实现海量数据的可靠存储和高效访问。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数据仓库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构建数据仓库，对数据进行分类、整合和存储，为数据分析提供统一的数据视图。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提供数据的管理功能，包括数据的增删改查、权限控制、版本管理等。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数据存储与管理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对数据进行描述性统计和分析，提取数据的基本特征和规律。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预测性分析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利用机器学习、深度学习等技术，构建预测模型，对数据进行预测和趋势分析。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关联性分析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挖掘数据之间的关联关系，发现数据之间的潜在联系和规律。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聚类分析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将数据按照相似度进行聚类，发现数据的群体特征和类别。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数据分析与挖掘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利用可视化技术，如Echarts、Tableau等，将数据以图表、图像等形式展现出来，提高数据的可读性和易理解性。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基于数据分析结果，开发各类应用，如智能监控、能源管理、运维管理等，实现智慧园区的智能化管理和服务。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应用开发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开发移动应用，将智慧园区的管理和服务延伸到手机、平板等移动设备，提高用户的使用便捷性和体验。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移动应用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数据可视化与应用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数据挖掘技术在智慧园区中应用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发现隐藏在数据间的有趣关系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通过关联规则挖掘技术，可以在智慧园区大数据中发现不同数据项之间的关联关系，如设备故障与某些环境因素的关联、人员流动与园区安全事件的关联等。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支持决策制定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这些关联关系可以为园区管理者提供有价值的决策支持，如优化设备维护计划、调整安全策略等。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关联规则挖掘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066" r="120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聚类分析可以将智慧园区中的大量数据按照相似性进行分组，形成不同的数据簇。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通过聚类分析，可以发现数据的分布模式、异常值以及潜在的群组结构，有助于理解园区运行状态的内在规律。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聚类分析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发现数据分布模式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https://d.book118.com/985030212023011101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2024-09-09T08:45:32.699</cp:lastPrinted>
  <dcterms:created xsi:type="dcterms:W3CDTF">2024-09-09T00:45:32Z</dcterms:created>
  <dcterms:modified xsi:type="dcterms:W3CDTF">2024-09-09T00:45:34Z</dcterms:modified>
</cp:coreProperties>
</file>