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AD12A-3FE3-4CBD-8F9E-BB23C2E25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DED5C-6ED9-4389-8408-8ACB46C3F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51E14-FADD-44E4-B6C5-837FBF143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A417E-4569-4E3E-A140-7F7721DBC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3340B-F055-4E0C-8C74-8AC34722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69F439-EB37-47F4-A408-BE3412F1F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47AB9-D310-402E-BF35-907741073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85EEE-93E7-40F5-9049-6407ECD1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EE640-C678-46FD-A613-6213E61C7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5188D-9B38-4CAB-97D5-602251112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52AB1-A6A9-44B8-BCD3-59A6A568D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31132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健康养生，专业按摩为您带来全方位舒适！</a:t>
            </a:r>
            <a:endParaRPr lang="en-US" sz="5775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健康养生的重要性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专业按摩的原理与效果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专业按摩的技巧与注意事项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全方位舒适：专业按摩的体验与感受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健康养生与专业按摩的结合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健康养生的重要性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健康养生的概念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它涵盖了饮食、运动、休息、心理调适等多个方面，强调全面、协调、平衡的生活方式。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健康养生是指通过一系列的保健措施和行为，保持和促进身体健康、心理平衡和生活质量的过程。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通过合理的饮食和适当的运动，增强身体免疫力，减少疾病的发生。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提高免疫力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适当的运动可以加速身体的新陈代谢，有助于身体的排毒和保持健康。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促进新陈代谢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b="-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通过放松身心的方法，如按摩、瑜伽等，缓解生活和工作中的压力。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缓解压力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健康养生的益处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1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1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健康养生的方法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保持均衡的饮食，摄入足够的蛋白质、脂肪、碳水化合物、维生素和矿物质。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进行适量的有氧运动和力量训练，提高身体素质和免疫力。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保证充足的睡眠和规律的作息时间，有助于身体各系统的正常运转。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通过冥想、瑜伽、按摩等方式调节心理状态，缓解压力和焦虑。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合理饮食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适当运动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良好的作息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心理调适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专业按摩的原理与效果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专业按摩是指由专业按摩师运用一定的按摩手法和技巧，对人体的特定部位进行刺激，以达到放松肌肉、舒缓压力、促进血液循环等效果的一种服务。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专业按摩通过刺激人体穴位、经络和肌肉，促进血液循环、淋巴流动和身体内环境的平衡，从而缓解肌肉疲劳、改善身体状况、提高身体免疫力等。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专业按摩的定义与原理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缓解肌肉疲劳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舒缓压力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促进血液循环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提高免疫力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专业按摩的益处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r="-1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b="-1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r="1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专业按摩可以有效缓解肌肉疲劳，减轻身体负担，使身体更加轻松自如。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通过按摩的放松作用，可以有效缓解压力和焦虑情绪，使人心情愉悦、放松。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专业按摩可以促进血液循环，提高身体新陈代谢水平，有助于身体健康。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长期坚持专业按摩可以增强身体免疫力，提高身体抵抗力，减少疾病的发生。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b="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这类人群容易出现肌肉疲劳和身体不适，专业按摩可以帮助他们放松身心、缓解压力。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长期从事体力劳动或久坐办公的人员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高强度脑力劳动者常常处于紧张状态，容易出现焦虑和疲劳，专业按摩可以帮助他们舒缓压力、提高工作效率。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高强度脑力劳动者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专业按摩可以帮助运动员或健身爱好者缓解肌肉疲劳、促进身体恢复、提高运动表现。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运动员或健身爱好者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专业按摩可以帮助老年人或慢性病患者改善身体状况、缓解病痛、提高生活质量。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老年人或慢性病患者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专业按摩的适用人群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专业按摩的技巧与注意事项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https://d.book118.com/985031132024011101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2024-09-09T09:25:47.094</cp:lastPrinted>
  <dcterms:created xsi:type="dcterms:W3CDTF">2024-09-09T01:25:47Z</dcterms:created>
  <dcterms:modified xsi:type="dcterms:W3CDTF">2024-09-09T01:25:49Z</dcterms:modified>
</cp:coreProperties>
</file>