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2" r:id="rId11"/>
  </p:sldIdLst>
  <p:sldSz cx="12192000" cy="6858000"/>
  <p:notesSz cx="6858000" cy="9144000"/>
  <p:custDataLst>
    <p:tags r:id="rId1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tags" Target="tags/tag1.xml" /><Relationship Id="rId13" Type="http://schemas.openxmlformats.org/officeDocument/2006/relationships/presProps" Target="presProps.xml" /><Relationship Id="rId14" Type="http://schemas.openxmlformats.org/officeDocument/2006/relationships/viewProps" Target="viewProps.xml" /><Relationship Id="rId15" Type="http://schemas.openxmlformats.org/officeDocument/2006/relationships/theme" Target="theme/theme1.xml" /><Relationship Id="rId16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5AF948-1897-4628-9F86-438A043D3D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FCCC6A-76DB-4D07-A545-C391D6C6B7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561B6D3-524A-458F-97E6-2A5F4C9654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9ADD2E7-F7CB-48F4-9397-3743CC6D28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3497D9E-FADA-423E-ABFF-B42DBB4D68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A538884-DCD7-4C3F-8239-FB376F69A6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A23F541-4AF0-4C42-A624-446762492D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7815874-AAAB-41BC-AB04-C9839C617D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CF6FE86-360F-40A2-8B9A-4A80CC9FCA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B7AB4A-E573-440B-B88F-0BBC6FB0A3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685994-4F5A-451A-ADC3-001BAA00FE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850312043000111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71826" y="1169431"/>
            <a:ext cx="66865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收发文管理制度试行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3429000"/>
            <a:ext cx="6934200" cy="514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>
                <a:solidFill>
                  <a:schemeClr val="accent1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汇报人：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30783" y="3943350"/>
            <a:ext cx="6934200" cy="5143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>
                <a:solidFill>
                  <a:schemeClr val="accent1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汇报时间：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366247" y="1450250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收文管理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发文管理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收发文管理制度的执行与监督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80845" y="1857940"/>
            <a:ext cx="261175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13810" y="2892743"/>
            <a:ext cx="4606596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chemeClr val="accent4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CONTENT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577566" y="3267201"/>
            <a:ext cx="6115050" cy="181903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577566" y="1758043"/>
            <a:ext cx="215265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为了规范公司收发文管理，确保文件传递的及时性、准确性和保密性，提高公司内部管理效率。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随着公司业务规模的扩大和内部管理复杂性的增加，传统的文件传递方式已经无法满足公司快速发展的需求，因此需要制定一套完善的收发文管理制度。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637" r="1637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指公司收到外部单位或个人的文件、资料等书面材料。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指公司向外发送的文件、资料等书面材料。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发文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指一套规定收发文管理流程、责任和要求的规章体系，用于规范公司内部文件传递行为。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管理制度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定义与概念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577566" y="3267201"/>
            <a:ext cx="6115050" cy="181903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STSong"/>
                <a:ea typeface="STSong"/>
                <a:cs typeface="STSong"/>
              </a:rPr>
              <a:t>收文管理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577566" y="1758043"/>
            <a:ext cx="215265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4648" b="14648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收文人员对来文进行签收，并核对来文的数量、内容和发文单位等信息。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签收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收文人员将来文信息进行登记，包括来文单位、日期、标题、紧急程度等内容。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登记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根据来文内容和部门职责，将文件分发给相关部门或人员。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分发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对分发出去的文件进行跟踪，确保文件得到及时处理，并收集反馈信息。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跟踪与反馈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收文流程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7417" r="17417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根据来文的内容、性质和紧急程度等因素，对收文进行分类。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分类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编号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登记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归档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对每份收文进行唯一编号，以便于管理和查询。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建立收文登记表，记录每份收文的详细信息，如来文单位、日期、标题、处理意见等。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将处理完毕的收文进行归档，以便日后查阅和参考。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收文登记与分类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https://d.book118.com/985031204300011123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23283D"/>
      </a:dk1>
      <a:lt1>
        <a:srgbClr val="F4F7FF"/>
      </a:lt1>
      <a:dk2>
        <a:srgbClr val="36324A"/>
      </a:dk2>
      <a:lt2>
        <a:srgbClr val="FFFFFF"/>
      </a:lt2>
      <a:accent1>
        <a:srgbClr val="485077"/>
      </a:accent1>
      <a:accent2>
        <a:srgbClr val="6382AD"/>
      </a:accent2>
      <a:accent3>
        <a:srgbClr val="757294"/>
      </a:accent3>
      <a:accent4>
        <a:srgbClr val="93AFCE"/>
      </a:accent4>
      <a:accent5>
        <a:srgbClr val="7186AF"/>
      </a:accent5>
      <a:accent6>
        <a:srgbClr val="AD99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49</Paragraphs>
  <Slides>9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baseType="lpstr" size="15">
      <vt:lpstr>Arial</vt:lpstr>
      <vt:lpstr>Calibri</vt:lpstr>
      <vt:lpstr>STSong</vt:lpstr>
      <vt:lpstr>Microsoft Yahei</vt:lpstr>
      <vt:lpstr>PingFang SC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2024-09-27T16:40:22.757</cp:lastPrinted>
  <dcterms:created xsi:type="dcterms:W3CDTF">2024-09-27T08:40:22Z</dcterms:created>
  <dcterms:modified xsi:type="dcterms:W3CDTF">2024-09-27T08:40:24Z</dcterms:modified>
</cp:coreProperties>
</file>