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401E8-3B04-4605-A1E7-CEF3BB81E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1FF0B-9343-4587-A4F9-DAE0EE74D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49333-1D0B-4681-A9C5-60C126877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30F07-1A1C-46C6-B5AA-3348D2D6F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39B96-894D-4284-AF15-FBCB66DD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71F61-6125-4BCB-A18C-9DDB03F05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EC6A0F-2B44-4501-A9A7-107F8C931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8996E-571F-4CEB-96A7-38524FBE5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97A72-F286-4D69-9EB8-6BD1242FF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A2DA2-0D74-4101-A5AB-9015EF01F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4D56E-ED96-4FC7-A3CB-7031106BE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3324210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项目管理与任务执行策略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任务执行策略制定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团队组建与协作技巧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时间管理与进度控制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资源调配与优化方法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项目是一个具有明确目标、有限时间、独特性和复杂性的临时性组织，旨在创造独特的产品、服务或成果。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项目的目标通常包括时间、成本和质量三个方面，即按时完成项目、不超出预算和达到预期质量标准。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通过有效的项目管理，可以确保项目按照计划顺利进行，降低失败风险，提高项目成功率。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提高成功率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项目管理有助于合理分配人力、物力和财力等资源，确保资源的有效利用和节约。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项目管理强调团队协作和沟通，有助于激发团队成员的积极性和创造力，提高团队整体绩效。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项目管理始终以项目目标为导向，确保所有工作都围绕实现项目目标展开。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项目管理需要从整体和全局出发，综合考虑各种因素和变量，确保项目的全面和协调发展。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项目管理需要重视风险管理，识别、评估和应对项目中的各种风险，确保项目的稳定和可持续发展。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项目管理需要不断总结经验教训，持续改进和优化管理流程和方法，提高项目管理的效率和质量。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任务执行策略制定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明确任务的具体目标，包括要达成的成果、时间限制、质量标准等。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对任务要求进行详细梳理，包括任务的具体内容、所需资源、关键里程碑等。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明确任务目标与要求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梳理任务要求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确定任务目标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了解任务的性质、规模、复杂度等特点，以便制定相应的执行策略。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分析任务特点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预测任务执行过程中可能遇到的难点和问题，为制定针对性策略提供依据。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识别任务难点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分析任务特点与难点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制定时间管理策略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制定资源管理策略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制定团队协作策略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制定针对性执行策略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根据任务的时间要求和紧急程度，合理安排工作进度和时间表。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根据任务所需资源的类型和数量，制定相应的资源调配和管理计划。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识别和分析任务执行过程中可能遇到的风险，制定相应的应对措施和预案。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根据任务的性质和团队成员的特点，制定相应的团队协作和沟通计划。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团队组建与协作技巧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根据项目性质、规模、周期等因素，明确所需团队成员的技能、经验和素质要求。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采用面试、笔试、案例分析等多种选拔方式，全面评估候选人的能力和潜力。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多样化选拔方式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在选拔过程中，注重团队成员之间的互补性和协作能力，确保团队整体实力得到最大发挥。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注重团队匹配度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选拔合适团队成员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在项目开始阶段，制定详细的沟通计划，明确沟通目标、方式、频率和责任人。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根据项目需求和团队成员特点，采用会议、电话、邮件等多种沟通方式，确保信息及时、准确地传递。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采用多种沟通方式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在沟通过程中，注重收集团队成员的反馈意见，及时调整沟通方式和内容，提高沟通效率。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注重反馈与调整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在项目开始阶段，与团队成员共同制定明确、可衡量的项目目标，激发团队成员的积极性和责任感。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根据项目需求和团队成员特点，合理分配任务和资源，确保每个成员都能够充分发挥自己的优势。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合理分配任务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在团队协作过程中，注重建立信任与尊重的氛围，鼓励团队成员积极表达自己的想法和意见，共同解决问题。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建立信任与尊重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在项目执行过程中，定期对团队协作效率进行评估和调整，及时发现和解决问题，确保项目顺利进行。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时间管理与进度控制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https://d.book118.com/985033242104011034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2024-08-29T16:43:30.598</cp:lastPrinted>
  <dcterms:created xsi:type="dcterms:W3CDTF">2024-08-29T08:43:30Z</dcterms:created>
  <dcterms:modified xsi:type="dcterms:W3CDTF">2024-08-29T08:43:32Z</dcterms:modified>
</cp:coreProperties>
</file>