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A30C60-44D9-40E6-8D56-A7C274CCA1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EE7B3C-52DE-4B71-A936-3581F7538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585545-A0B1-4903-9768-C0A6CCB8C3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C24147-9D13-4A43-9407-379E26C1E3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49B2CB-8CD9-4ABD-B04C-84924E5C4A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535E64-F9CA-42D2-895B-CCE28E1F24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7C6C99-7D8C-4B18-BA05-39FB1CA929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7CF343-92B4-49B1-98F6-27BF600CFB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D307BD-48E8-437F-978E-2B57E4E3ED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470A91-C092-418F-A699-1D15EB97A7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27BCCA-C828-4B47-B29D-1FF67B0983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503331103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流感的预防和控制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流感的基本知识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流感的控制策略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流感疫情的监测和预警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国际合作与交流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流感的基本知识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流感病毒属于正粘病毒科，具有包膜，呈球形或丝状，容易发生变异。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流感病毒可分为A、B、C三种类型，其中A型病毒变异能力强，易引起大规模流行。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253" b="21253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31" b="1253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流感病毒主要攻击人体的呼吸道黏膜，导致人体免疫系统功能减弱，容易感染其他疾病。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531" b="12531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流感病毒的特性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流感的传播方式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流感病毒主要通过飞沫传播，患者在咳嗽、打喷嚏或说话时，会将带有病毒的飞沫传播到空气中，易感人群吸入后感染。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直接接触患者或被患者污染的物品，如握手、共用餐具等也可能传播流感病毒。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流感病毒可在人体外存活一段时间，如低温条件下可存活数周，但在高温、紫外线照射等条件下容易失活。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流感的症状和诊断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流感的诊断主要依据临床症状和实验室检测，如检测到流感病毒抗原或抗体等。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流感的症状主要包括发热、头痛、咳嗽、喉咙痛、乏力、肌肉疼痛等，严重时可出现肺炎、心脏疾病等并发症。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流感的预防措施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均衡饮食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适量运动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充足睡眠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减少压力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提高免疫力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保证摄入足够的营养素，包括维生素、矿物质和蛋白质，以维持免疫系统的正常功能。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定期进行适度的体育锻炼，增强体质，提高免疫力。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保证充足的睡眠时间，有助于身体恢复和免疫力提升。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学会调节情绪，减轻压力，保持心理健康。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咳嗽和打喷嚏时用纸巾掩住口鼻：避免飞沫传播病毒。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避免触摸眼睛、鼻子和口：手部容易携带病毒，避免直接接触这些部位以防感染。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7448" b="17448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勤洗手：经常用肥皂和流动水洗手，或在洗手液的帮助下彻底清洁双手。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保持良好的个人卫生习惯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保持室内通风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经常开窗通风，保持空气流通。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与感染者保持距离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如发现身边有人感染流感，应与其保持一定距离，并尽快采取防护措施。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避免前往人群密集的场所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如商场、车站等，减少感染的风险。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避免接触感染源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疫苗是预防流感的有效手段，特别是对于儿童、老人、身体虚弱的人来说尤为重要。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根据医生建议接种流感疫苗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在接种疫苗前应向医生咨询，了解自己是否适合接种疫苗。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了解疫苗接种禁忌症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疫苗接种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流感的控制策略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https://d.book118.com/985033311032011111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2024-09-16T20:17:27.621</cp:lastPrinted>
  <dcterms:created xsi:type="dcterms:W3CDTF">2024-09-16T12:17:27Z</dcterms:created>
  <dcterms:modified xsi:type="dcterms:W3CDTF">2024-09-16T12:17:29Z</dcterms:modified>
</cp:coreProperties>
</file>