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3B73DF-46D2-4D78-B599-0774965CE0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9BB1C-18EA-4A2C-A6B8-D076A86055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2E5703-783F-49F3-98EA-D9D657E999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19F225B-BEF5-4DF8-999D-4A8DB0C90D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7293C1-A1D4-4F0D-956B-F31B2691C3C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79C3DD2-CDDB-4EFF-853F-1CFAAA4717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F3FC809-DF64-499D-9484-F24DC974D4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C710B1-ADD8-40AE-9595-0A86F0CCC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36D0588-8D79-4A54-BA53-1B2BE94BF2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2F8EBE-3B7F-4DB4-A7AE-F7EA6A5553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BA3021-B999-41E9-B6EF-1E672FCCE5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034200133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大肠杆菌预防措施</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大肠杆菌的特性与危害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大肠杆菌的预防措施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大肠杆菌检测与控制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大肠杆菌防治案例分析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大肠杆菌的特性与危害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27" b="262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大肠杆菌的生物特性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形态与染色</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大肠杆菌为革兰氏阴性短杆菌，通常单独存在或成双排列，无芽孢、无鞭毛，大多数有菌毛。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培养特性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大肠杆菌在固体培养基上生长时，菌落形态为圆形、湿润、表面光滑、边缘整齐。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抗原构造</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大肠杆菌有多种抗原成分，包括菌体抗原（O抗原）、鞭毛抗原（H抗原）和表面抗原（K抗原）。</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000" r="14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肠道感染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大肠杆菌是肠道中的一种常见细菌，通常不会引起疾病。但在某些情况下，如免疫力低下或食用被污染的食物，大肠杆菌可引起肠道感染，导致腹泻、腹痛等症状。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败血症</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大肠杆菌败血症是一种严重的感染性疾病，患者会出现高热、寒战、休克等症状，甚至可能导致死亡。</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尿道感染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大肠杆菌是引起尿道感染的主要病原体之一，患者会出现尿频、尿急、尿痛等症状。</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大肠杆菌的危害</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大肠杆菌可以通过食物传播，如未煮熟的肉类、蛋类、奶制品等。</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食物传播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饮用被大肠杆菌污染的水或食用被污染的水洗过的水果和蔬菜，也可能导致感染。</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水传播</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接触被大肠杆菌污染的物品或环境，如不干净的双手或接触过粪便的物品，再接触食物或口部，也可能导致感染。</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接触传播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大肠杆菌的传播途径</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大肠杆菌的预防措施</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511" r="17511"/>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经常清洁厨房用具和台面，避免食物残渣和污垢滋生细菌。</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保持厨房清洁</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确保肉类和蛋类完全煮熟，杀死潜在的大肠杆菌。</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煮熟肉类和蛋类</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将生食和熟食分开存放，并使用不同的砧板和刀具处理。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避免交叉污染</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避免将食物长时间存放在室温下，特别是肉类和乳制品。</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储存食物适当</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食品卫生管理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使用安全的饮用水</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确保家庭饮用水经过适当的过滤和处理，以减少大肠杆菌和其他细菌的数量。</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避免饮用未经消毒的水</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避免饮用未经煮沸或未经适当消毒的水，尤其是在旅行或野外活动中。</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维护水设施卫生</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定期清洗和消毒水设施，确保水质安全。</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饮用水安全管理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勤洗手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经常用肥皂和水彻底洗手，特别是在处理食物和上厕所后。</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注意个人卫生</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保持个人卫生，避免将细菌传播给他人。</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避免接触感染源</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避免接触可能被大肠杆菌污染的食物、水源和动物。</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个人卫生习惯养成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583" r="858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改善环境卫生</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改善公共卫生设施的环境卫生，减少细菌滋生和传播的风险。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加强卫生监管</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政府应加强对食品生产和公共卫生设施的监管，确保其符合卫生标准。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提高公众意识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通过教育和宣传提高公众对大肠杆菌和其他食源性疾病的认识和预防意识。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公共卫生设施改善</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大肠杆菌检测与控制</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https://d.book118.com/985034200133011042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2024-09-03T14:18:12.769</cp:lastPrinted>
  <dcterms:created xsi:type="dcterms:W3CDTF">2024-09-03T06:18:12Z</dcterms:created>
  <dcterms:modified xsi:type="dcterms:W3CDTF">2024-09-03T06:18:14Z</dcterms:modified>
</cp:coreProperties>
</file>