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A60361-AA14-47BE-A937-B5B308C0D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A287D5-90B4-4665-A216-A2F37AF43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C33B1D-E739-4A07-B8A8-E95F5A304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45368E-D72A-4F40-9956-5AF33949C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3902C8-1DD6-4903-812B-BBB8F4D5B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6BE7084-63D4-4CAF-9567-08F1D71A9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6E30810-56AF-4170-9CD7-B29015A12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A6BF77-15CB-4903-87B8-DF802334B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F94E12-0209-472A-961A-400978985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172FF2-1244-4D31-ABDF-BA8711A31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563D3-82BA-403A-B078-471F91206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5034334022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医院管理培训课程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汇报时间：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医院管理核心概念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医院管理工具与技术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医院管理案例研究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12" r="2801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医院管理是对医院这一特定医疗机构的运营、管理和领导活动，旨在确保医院高效、安全地提供医疗服务。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医院管理涉及多个领域，包括医疗、护理、行政、财务和后勤等，需要具备跨学科的知识和技能。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医院管理特点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医院管理的定义与特点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医院管理的重要性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提高医疗服务质量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有效的医院管理能够优化医疗流程，提高医疗服务质量，降低医疗差错和事故。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提升医院运营效率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良好的医院管理有助于合理配置资源，降低成本，提高医院运营效率，为患者提供更好的服务。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保障医疗安全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通过医院管理，可以建立完善的医疗安全管理制度，预防医疗事故和感染，保障患者和医护人员的安全。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早期的医院管理主要关注基本的运营和行政事务，如患者收治、药品管理和财务记录等。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8066" r="18066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早期医院管理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随着医疗技术的进步和患者需求的多样化，现代医院管理更加注重医疗服务质量、患者满意度和医疗安全等方面。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现代医院管理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未来医院管理将更加注重信息化、智能化和人性化，通过技术和管理创新，提高医疗服务水平和患者就医体验。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医院管理的历史与发展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医院管理核心概念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医疗质量管理是医院管理的核心，旨在提高医疗服务质量和患者满意度。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医疗质量管理涉及医疗过程的监控、评估和持续改进，以确保医疗服务的安全、有效性、及时性和经济性。它包括诊断准确性、治疗有效性、患者安全性等方面的管理。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175" r="231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医疗质量管理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6949" r="1694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医疗服务管理是对医院提供的各项服务进行规划、组织、协调和控制的过程。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医疗服务管理涉及医疗服务的流程优化、服务创新、服务评估和服务改进等方面。它旨在提高医疗服务效率和质量，满足患者需求，提升医院整体运营水平。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医疗服务管理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医疗安全管理旨在预防和减少医疗过程中的不良事件和事故，保障患者安全。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医疗安全管理涉及医疗差错和事故的预防、监测、报告和改进等方面的管理。它通过建立完善的安全管理制度和流程，提高医务人员的安全意识，降低医疗风险。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医疗安全管理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0" r="16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医疗设备管理是对医院使用的各种设备进行规划、采购、维护和更新的过程。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医疗设备管理涉及设备的购置计划、验收、使用和维护等方面的管理。它旨在确保设备性能良好、安全可靠，提高医疗服务效率和质量。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医疗设备管理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医疗环境管理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医疗环境管理是对医院内部环境进行维护和改善的过程，包括环境卫生、空气质量、噪音控制等方面。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医疗环境管理旨在创造一个舒适、安全、卫生的医疗环境，提高患者就医体验。它通过制定环境卫生标准和管理制度，加强环境监测和改善措施，保障患者的健康和安全。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医院管理流程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明确医疗目标与策略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制定医疗计划是医院管理的首要环节，包括明确医疗目标、制定实现目标的策略和具体措施，以确保医院工作的有序进行。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医疗计划制定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合理配置医疗资源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医疗资源分配是医院管理的重要环节，涉及人力资源、物资资源、设备资源等的合理配置，以确保医疗服务的有效提供。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医疗资源分配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医疗服务提供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提升医疗服务质量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医疗服务提供是医院管理的核心，包括临床诊疗、护理服务、康复治疗等方面的管理，旨在提升医疗服务质量和效率。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保障医疗服务安全有效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医疗质量控制是医院管理的关键环节，通过制定和实施质量标准、监督评价医疗服务质量，以保障医疗服务的安全性和有效性。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医疗质量控制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降低医疗风险保障患者安全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医疗安全保障是医院管理的重要任务，涉及医疗事故预防、患者安全保障、医疗风险控制等方面，旨在降低医疗风险，保障患者安全。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医疗安全保障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https://d.book118.com/985034334022011121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2024-09-23T23:16:05.735</cp:lastPrinted>
  <dcterms:created xsi:type="dcterms:W3CDTF">2024-09-23T15:16:05Z</dcterms:created>
  <dcterms:modified xsi:type="dcterms:W3CDTF">2024-09-23T15:16:08Z</dcterms:modified>
</cp:coreProperties>
</file>