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A524A-9F05-4781-9EC0-1B9CA5F46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D6B86-179A-41D3-BB7C-8DCFA38E8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9B054-F783-4A0C-A382-2C454C871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E1059-E886-4F4D-9BC2-B4057793E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0281EF-662C-4815-AED5-6083244C1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AD3CDE-E4F3-4F77-8720-BA0D6D8B6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879238-90AB-49C0-AE9D-066881B6B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FD6F7D-B14D-4387-ADCA-771D034E4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3A2D24-7BFA-4AA9-9847-F40FAC509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CEC6F-9DA3-4B4F-A676-C6598497A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9B4CC-ED60-4320-AAF5-8C528162A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04021330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脑室内肿瘤的干细胞起源研究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脑室内肿瘤的定义与分类
 干细胞的基本概念和特性
 干细胞在脑室内的分布与功能
 脑室内肿瘤的发生机制探讨
 干细胞与脑室内肿瘤的相关性研究
 干细胞来源的脑室内肿瘤模型构建
 干细胞治疗脑室内肿瘤的可能性与挑战
 未来脑室内肿瘤干细胞起源研究的发展趋势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脑室内肿瘤的定义与分类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脑室内肿瘤的干细胞起源研究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脑室内肿瘤的定义与分类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【脑室内肿瘤定义】：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1.脑室内肿瘤是指发生在脑室系统内的肿瘤，包括侧脑室、三脑室、四脑室和导水管周围区域。</a:t>
            </a:r>
          </a:p>
          <a:p>
            <a:r>
              <a:t>2.这类肿瘤可来源于神经上皮细胞、脉络丛细胞、室管膜细胞以及其它类型的细胞，如淋巴瘤、肉瘤等。</a:t>
            </a:r>
          </a:p>
          <a:p>
            <a:r>
              <a:t>3.脑室内肿瘤通常会对脑脊液流动产生阻碍，导致颅内压增高和神经系统症状。</a:t>
            </a:r>
          </a:p>
          <a:p>
            <a:r>
              <a:t>【脑室内肿瘤分类】：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干细胞的基本概念和特性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脑室内肿瘤的干细胞起源研究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干细胞的基本概念和特性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【干细胞的基本概念】：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1.干细胞是具有自我更新和分化潜能的特殊细胞，它们可以分裂并产生新的同类型细胞或分化为不同类型的细胞。</a:t>
            </a:r>
          </a:p>
          <a:p>
            <a:r>
              <a:t>2.根据分化潜能的不同，干细胞可分为全能干细胞、多能干细胞和单能干细胞等不同类型。</a:t>
            </a:r>
          </a:p>
          <a:p>
            <a:r>
              <a:t>3.干细胞在组织发育、损伤修复和再生医学等领域具有重要应用价值。</a:t>
            </a:r>
          </a:p>
          <a:p>
            <a:r>
              <a:t>【脑室内肿瘤的干细胞起源研究进展】：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干细胞在脑室内的分布与功能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脑室内肿瘤的干细胞起源研究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干细胞在脑室内的分布与功能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1.脑室内的干细胞主要分布在室管膜下区和第三脑室侧壁。</a:t>
            </a:r>
          </a:p>
          <a:p>
            <a:r>
              <a:t>2.室管膜下区的干细胞在胚胎发育期间负责生成神经元，而在成年后则主要维持室管膜细胞的更新。</a:t>
            </a:r>
          </a:p>
          <a:p>
            <a:r>
              <a:t>3.第三脑室侧壁的干细胞与室管膜下的干细胞有相似的功能，并且可能参与了脑室扩张和脑积水的发生。</a:t>
            </a:r>
          </a:p>
          <a:p>
            <a:r>
              <a:t>【脑室内干细胞的类型】：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【脑室内干细胞的分布】：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脑室内肿瘤的发生机制探讨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脑室内肿瘤的干细胞起源研究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脑室内肿瘤的发生机制探讨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【干细胞的生物学特性】：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1.干细胞是具有自我更新和分化能力的细胞，可以在特定条件下产生各种类型的细胞。</a:t>
            </a:r>
          </a:p>
          <a:p>
            <a:r>
              <a:t>2.脑室内肿瘤可能起源于脑内的神经干细胞或类似干细胞的细胞类型。</a:t>
            </a:r>
          </a:p>
          <a:p>
            <a:r>
              <a:t>3.干细胞的异常增殖和分化可能是导致脑室内肿瘤发生的重要原因。</a:t>
            </a:r>
          </a:p>
          <a:p>
            <a:r>
              <a:t>【基因突变的作用】：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干细胞与脑室内肿瘤的相关性研究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脑室内肿瘤的干细胞起源研究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干细胞与脑室内肿瘤的相关性研究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【脑室内肿瘤的干细胞起源】：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1.干细胞在正常组织中具有自我更新和分化的能力，当其发生异常时可能导致癌症的发生。脑室内肿瘤可能起源于神经干细胞或祖细胞。</a:t>
            </a:r>
          </a:p>
          <a:p>
            <a:r>
              <a:t>2.研究发现，某些脑室内肿瘤中存在与干细胞相关的基因表达异常，如Olig2、Sox2等，这为探讨脑室内肿瘤的干细胞起源提供了线索。</a:t>
            </a:r>
          </a:p>
          <a:p>
            <a:r>
              <a:t>3.通过实验模型，研究人员可以模拟脑室内肿瘤的干细胞起源过程，进一步探索这些肿瘤的发生机制。</a:t>
            </a:r>
          </a:p>
          <a:p>
            <a:r>
              <a:t>【干细胞与脑室内肿瘤的相关性研究方法】：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https://d.book118.com/985040213300011124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5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脑室内肿瘤的定义与分类</vt:lpstr>
      <vt:lpstr> 脑室内肿瘤的定义与分类</vt:lpstr>
      <vt:lpstr> 干细胞的基本概念和特性</vt:lpstr>
      <vt:lpstr> 干细胞的基本概念和特性</vt:lpstr>
      <vt:lpstr> 干细胞在脑室内的分布与功能</vt:lpstr>
      <vt:lpstr> 干细胞在脑室内的分布与功能</vt:lpstr>
      <vt:lpstr> 脑室内肿瘤的发生机制探讨</vt:lpstr>
      <vt:lpstr> 脑室内肿瘤的发生机制探讨</vt:lpstr>
      <vt:lpstr> 干细胞与脑室内肿瘤的相关性研究</vt:lpstr>
      <vt:lpstr> 干细胞与脑室内肿瘤的相关性研究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2024-09-29T01:55:31.797</cp:lastPrinted>
  <dcterms:created xsi:type="dcterms:W3CDTF">2024-09-28T17:55:31Z</dcterms:created>
  <dcterms:modified xsi:type="dcterms:W3CDTF">2024-09-28T17:55:33Z</dcterms:modified>
</cp:coreProperties>
</file>