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47772A-1286-4D56-B91F-616AC16D9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472CA-14F9-4FFF-B33E-4BBA587A1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8664E-C944-47F8-B667-B179A0F62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C63C9-B935-459C-8E2E-20F95A9FE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E8FD58-E4E6-40D0-8A95-37B9FE150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9E97C0-47F9-4928-8817-4F93B196B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765A58-0176-4E5D-8F01-92137428F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AAC73C-2625-4725-9608-3BD7A8AC6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F07ED-05E3-4F6C-BE7F-5A13B6910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3C9D3-8DFB-45FB-AB50-432977C72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21564-90EA-4368-9F1A-ED0151F70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042124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护理研究方法分类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护理研究方法概述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调查研究法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质性研究法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研究方法的综合运用与选择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护理研究方法概述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护理研究方法是指通过科学的方法和手段，对护理领域中的问题进行研究，以获取可靠、有效的护理实践依据的过程。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护理研究方法具有科学性、系统性、实证性等特点，强调对护理实践的指导意义和实际应用价值。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958" r="17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促进知识积累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通过研究，不断积累和更新护理知识，为护理教育和培训提供有力支持。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通过研究，不断优化护理实践，提高护理质量和患者满意度。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推动学科发展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护理研究是护理学科发展的重要驱动力，有助于推动学科的进步和创新。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早期护理研究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早期的护理研究主要关注疾病的预防和护理实践的总结，缺乏科学性和系统性。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现代护理研究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随着医学和护理学的发展，现代护理研究逐渐引入了实证主义和科学方法，强调研究的严谨性和可靠性。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现代护理研究注重与其他学科的合作，如心理学、社会学等，以更全面地探讨护理问题。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护理研究的发展历程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描述性观察法是一种非干预性的研究方法，通过观察和记录研究对象的行为、语言、表情等特征，以描述其现象和特征。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描述性观察法通常在自然环境下进行，不改变研究对象所处的环境，只对观察到的现象进行记录和分析。这种方法适用于了解事物的现状和变化趋势，为后续的研究提供基础资料。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描述性观察法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实验性观察法是一种干预性的研究方法，通过实验设计和控制，观察实验干预对研究对象的影响。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实验性观察法通常需要设立对照组和实验组，对实验组进行干预，对照组则不进行干预或采用安慰剂。通过比较两组的结果，评估实验干预的效果。这种方法适用于验证某种干预措施的有效性和安全性。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实验性观察法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观察法的优缺点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观察法可以直接观察和记录研究对象的行为和表现，避免了间接性和主观性的问题。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观察法可以客观地记录和分析数据，避免了主观偏见和误差。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观察法可以对研究对象进行长时间、连续的观察和记录，获取详尽的数据和资料。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观察法适用于多种领域和研究对象，如人类行为、动物行为、产品测试等。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观察法的优缺点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详尽性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耗时费力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观察法需要耗费大量时间和人力进行数据收集和整理。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样本量有限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由于观察法的成本较高，通常样本量较小，代表性可能不够强。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受环境影响大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观察法的结果容易受到环境、情境等因素的影响，需要严格控制实验条件。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观察法的优缺点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调查研究法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问卷调查法是一种常用的调查研究方法，通过设计问卷来收集数据，适用于大样本的调查。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问卷调查法通常采用匿名方式，让受访者自愿填写问卷，以获取他们的观点、态度、行为等信息。问卷设计应具有科学性和规范性，包括问题的表述、答案的设计、问题的排序等都需要经过仔细考虑。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https://d.book118.com/985042124020011121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2024-09-23T21:53:18.961</cp:lastPrinted>
  <dcterms:created xsi:type="dcterms:W3CDTF">2024-09-23T13:53:18Z</dcterms:created>
  <dcterms:modified xsi:type="dcterms:W3CDTF">2024-09-23T13:53:21Z</dcterms:modified>
</cp:coreProperties>
</file>