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66C5A3-E7FC-4221-A351-51BA7D8F67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D3DC1-ACD4-454E-8711-65A66EC79D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0CADC9-5EFF-4DBA-9A9F-6A62D8B73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1678CE-DD20-45F2-8825-0477526169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41A881-1961-4BE8-8271-113499FAE3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B11343-6E14-4605-B1C9-DF8DDFBB67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0E7AC8-B330-4097-ABC1-CD3F525883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659913-9CFA-4E0B-B19D-D6394A8ADA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756553-E9BA-4DB5-B9AC-3C343829C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602ABC-D0C7-4D84-BB18-B8B3364CD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A043D5-F9EF-4CAD-BAB8-55A1B111D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8.pn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0432423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教育技术与信息技术的区别联系</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汇报人：AA</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教育技术与信息技术概述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教育技术核心内容与特点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信息技术核心内容与特点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教育技术与信息技术区别与联系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教育技术在信息技术领域应用现状与挑战</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教育技术与信息技术概述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5537" b="25537"/>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发展历程</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教育技术经历了视觉教育、视听教育、视听传播、教育技术等多个发展阶段，逐渐从单一媒体向多媒体、从单向传递向双向交互、从辅助教学向促进学习转变。</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教育技术定义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教育技术是指运用各种理论及技术，通过对教与学过程及相关资源的设计、开发、利用、管理和评价，实现教育教学优化的理论与实践。</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教育技术定义及发展历程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信息技术是指利用计算机、网络、广播电视等各种硬件设备及软件工具与科学方法，对文图声像各种信息进行获取、加工、存储、传输与使用的技术之和。</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信息技术经历了计算机辅助教学、计算机辅助学习、信息技术与课程整合等发展阶段，逐渐从单纯的计算机技术向网络技术、多媒体技术、人工智能等多元化方向发展。</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信息技术定义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发展历程</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信息技术定义及发展历程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教育技术主要关注教育领域中技术的应用，旨在提高教学效果和学习效率；而信息技术则更广泛地应用于各个领域，强调信息的获取、处理、传输和应用。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区别</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教育技术与信息技术相互促进、共同发展。教育技术需要借助信息技术提供的各种工具和方法来实现教育教学的优化；同时，信息技术在教育领域的应用也推动了教育技术的不断创新和发展。两者在发展过程中相互渗透、相互融合，共同推动着教育信息化的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联系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两者关系探讨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教育技术核心内容与特点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学习理论与教学设计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教育技术关注学习理论的发展和应用，通过教学设计将理论转化为实践，促进学习者的有效学习。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教育媒体与资源开发</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教育技术涉及教育媒体的选择、使用和管理，以及教育资源的开发、整合和共享。</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教育信息化与数字化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教育技术推动教育信息化进程，实现教育资源的数字化、网络化和智能化，提高教育质量和效率。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教育技术核心内容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交叉性</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教育技术是多学科交叉的领域，涉及教育学、心理学、计算机科学、传播学等多个学科的理论和方法。</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应用性</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教育技术注重理论与实践的结合，通过设计、开发、应用和评价等环节，解决教育教学中的实际问题。</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创新性</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教育技术关注新技术、新媒体的发展和应用，推动教育的创新变革，培养学习者的创新精神和实践能力。</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教育技术特点分析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在线教育平台</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如MOOCs（大规模开放在线课程）等在线教育平台，利用网络技术实现优质教育资源的共享，打破地域和时间限制，为学习者提供灵活、个性化的学习机会。</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智能教学系统</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基于人工智能、大数据等技术的智能教学系统，能够根据学习者的特点和需求，提供个性化的学习资源和学习路径，提高学习效果和效率。</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虚拟现实与增强现实技术</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虚拟现实（VR）和增强现实（AR）技术为教育提供了全新的教学手段和体验，如模拟实验、场景再现等，使学习变得更加生动、有趣和高效。</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案例分析：教育技术在实际应用中的体现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信息技术核心内容与特点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计算机技术</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包括计算机硬件、软件、算法等，是信息技术的核心基础。</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网络技术</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构建和管理各种信息网络，如局域网、广域网和互联网。</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通信技术</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涉及信息的传输、交换和处理，包括有线通信和无线通信。</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数据处理技术</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对数据进行采集、存储、处理、分析和可视化等操作。</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信息技术核心内容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AutoShape 18"/>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技术更新快</a:t>
            </a:r>
            <a:endParaRPr lang="en-US" sz="1100"/>
          </a:p>
        </p:txBody>
      </p:sp>
      <p:sp>
        <p:nvSpPr>
          <p:cNvPr id="19" name="AutoShape 19"/>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信息技术领域发展迅速，新技术层出不穷，要求从业者不断学习和更新知识。</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应用广泛</a:t>
            </a:r>
            <a:endParaRPr lang="en-US" sz="1100"/>
          </a:p>
        </p:txBody>
      </p:sp>
      <p:sp>
        <p:nvSpPr>
          <p:cNvPr id="25" name="AutoShape 25"/>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信息技术已渗透到各个领域，如教育、医疗、金融、制造等，对社会经济发展产生深远影响。</a:t>
            </a:r>
            <a:endParaRPr lang="en-US" sz="1100"/>
          </a:p>
        </p:txBody>
      </p:sp>
      <p:sp>
        <p:nvSpPr>
          <p:cNvPr id="26" name="AutoShape 26"/>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互动性强</a:t>
            </a:r>
            <a:endParaRPr lang="en-US" sz="1100"/>
          </a:p>
        </p:txBody>
      </p:sp>
      <p:sp>
        <p:nvSpPr>
          <p:cNvPr id="27" name="AutoShape 27"/>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信息技术使得信息的获取、传递和交流更加便捷，提高了人们之间的互动性和协作效率。</a:t>
            </a:r>
            <a:endParaRPr lang="en-US" sz="1100"/>
          </a:p>
        </p:txBody>
      </p:sp>
      <p:sp>
        <p:nvSpPr>
          <p:cNvPr id="28" name="AutoShape 28"/>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安全问题突出</a:t>
            </a:r>
            <a:endParaRPr lang="en-US" sz="1100"/>
          </a:p>
        </p:txBody>
      </p:sp>
      <p:sp>
        <p:nvSpPr>
          <p:cNvPr id="29" name="AutoShape 29"/>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随着信息技术的普及，网络安全、数据安全和隐私保护等问题日益严重，需要加强安全防护和监管。</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信息技术特点分析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https://d.book118.com/985043242301011101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2024-09-10T09:15:37.646</cp:lastPrinted>
  <dcterms:created xsi:type="dcterms:W3CDTF">2024-09-10T01:15:37Z</dcterms:created>
  <dcterms:modified xsi:type="dcterms:W3CDTF">2024-09-10T01:15:39Z</dcterms:modified>
</cp:coreProperties>
</file>