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A0629-DB5D-40FE-A1EE-224ADCBFB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F7B3D-EDAC-4170-9CBF-A88D16C50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CE817-ABD7-4E38-8EE1-625A841E7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007ED6-D26D-4354-A1B0-9F923528D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0248F5-A694-4F26-B4AD-105436F956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219134-E7C8-489F-B7FF-8987CCF88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3E3796-4A02-4C49-A892-42FD577DE8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CD963-662B-46DD-A56C-279C00385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1B4A4-631A-41B2-BF5D-7EB742F2E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DF0E7-B642-4D18-BC84-C85F65E56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DFC81-2D5B-45B0-B449-F83D570CC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10010030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教育现象学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教育现象观察与分析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教育现象解释与理解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教育现象评价与优化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教育现象学研究前沿动态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教育现象学在实践中的应用推广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教育现象学概述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教育现象学是研究教育现象及其本质、规律的科学，旨在揭示教育现象背后的深层结构和意义。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教育现象学经历了从哲学、心理学、社会学等多学科的交叉融合中逐渐独立出来的过程，现已成为教育学领域的重要分支。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教育现象学的研究对象包括教育活动、教育过程、教育结果以及与之相关的各种社会、文化、心理现象。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教育现象学的研究范围涉及教育的各个领域和层面，如基础教育、高等教育、职业教育、特殊教育等，同时也关注教育与社会、文化、经济等领域的互动关系。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7" r="1740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教育现象学的理论基础主要包括现象学、解释学、存在主义哲学等，这些理论为教育现象学研究提供了独特的视角和方法。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理论基础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现象学的方法论主张回到事情本身，通过直观、描述和解释的方式揭示教育现象的本质和意义。具体方法包括参与观察、深度访谈、文本分析等。这些方法强调对教育现象的深入理解和体验，以获取对教育现象的全面和深入的认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理论基础及方法论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教育现象观察与分析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自然观察法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在自然状态下，对研究对象进行直接、系统、长期的观察，记录其行为和表现。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实验观察法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在控制条件下，对研究对象进行操纵和改变，观察其反应和变化。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通过问卷、访谈、测验等方式，收集研究对象的相关信息。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个案研究法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对个别具有典型意义的研究对象进行深入、全面的观察和分析。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观察方法与技术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428" r="1342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定量数据收集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定性数据收集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数据整理与编码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通过测量、统计等方法，收集数量化的数据。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对收集到的数据进行分类、整理、编码，以便于后续分析。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通过描述、分类等方法，收集非数量化的数据。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利用图表、图像等方式，将数据呈现出来，以便于直观理解和分析。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对教育现象进行客观、准确的描述，揭示其本质和特征。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教育现象描述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分析教育现象产生的原因和背景，解释其内在机制和规律。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教育现象解释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根据已有的教育现象和规律，预测其可能的发展趋势和结果。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教育现象预测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针对教育现象存在的问题和不足，提出相应的干预措施和改进建议。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教育现象干预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案例分析及应用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教育现象解释与理解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00" r="10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解释教育现象时应保持客观中立，避免主观偏见和情绪色彩。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客观性原则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将教育现象置于历史背景中考察，关注其产生、发展和变化的过程。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从整体上把握教育现象，关注其内部各要素之间的相互联系和作用。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结合教育实践对教育现象进行解释，关注其在实践中的表现和影响。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解释原则及策略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796" r="27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对教育现象进行准确、全面的描述，包括其表现形式、特点、背景等。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描述现象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探究教育现象产生的原因，包括社会、文化、心理、教育制度等多方面的因素。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分析原因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透过现象看本质，挖掘教育现象背后的深层含义和价值。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揭示本质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根据教育现象的发展规律，预测其未来发展趋势和可能产生的影响。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预测趋势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理解过程与深度挖掘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https://d.book118.com/985100100301011101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2024-09-10T09:15:50.719</cp:lastPrinted>
  <dcterms:created xsi:type="dcterms:W3CDTF">2024-09-10T01:15:50Z</dcterms:created>
  <dcterms:modified xsi:type="dcterms:W3CDTF">2024-09-10T01:15:52Z</dcterms:modified>
</cp:coreProperties>
</file>