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D2B58-80A5-4D08-9D1C-5C523E155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2EBE3-5365-4F50-A00E-87D103BB8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BA5C8-9B4C-4B1E-9238-04376A95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B9A8E-4F2E-47BA-972C-B738F23E2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8EC4F1-DDD1-4FA2-A4C6-ED5FCB829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01390-A30D-4B97-8C90-7E9EA0748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7D1612-FAE5-4D3B-B8DA-24684289C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315E2-AA1B-41AC-A7EA-DC8E7D0CE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8E27E-49F9-42C5-8A2A-4DBF243E2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464FC-FB13-4E64-B193-7AC4BB394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9DF25-BFCF-4ED0-AC9F-56B38293F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00132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室内设计人机工程学讲义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人体尺寸与室内空间布局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家具与设备人机工程学设计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室内环境质量与人体健康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无障碍设计与通用设计理念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人机工程学概述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人机工程学是研究人、机器及其工作环境之间相互作用的学科，旨在优化人-机-环境系统的整体性能。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人机工程学起源于20世纪初的工业生产领域，随着科技的发展和社会的进步，逐渐扩展到各个领域，包括室内设计。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人机工程学的研究对象包括人、机器和工作环境。其中，人是指操作者或使用者，机器是指各种设备、工具和系统，工作环境是指人-机系统所处的物理和社会环境。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人机工程学的研究内容包括人的生理、心理特征，机器的设计、制造和使用，以及工作环境的规划、设计和改善。其目标是提高人-机系统的效率、安全性和舒适性。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人机工程学的应用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在室内设计中，人机工程学的应用主要体现在以下几个方面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考虑人的视觉、听觉和触觉等感官体验，优化界面设计，提高室内环境的整体美感。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光线与色彩运用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运用合适的光线和色彩，营造舒适、宜人的室内氛围，满足人们的精神需求。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室内设计的目标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室内设计旨在创造满足人们物质和精神需求的室内环境，包括空间的规划、界面的处理、色彩的搭配、光线的运用等。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空间规划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根据人的行为和活动需求，合理规划空间布局，提高空间利用率和舒适度。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家具与设备选择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根据人的生理和心理特征，选择合适的家具和设备，提高使用的便捷性和舒适性。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与室内设计关系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人体尺寸与室内空间布局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人体尺寸测量方法及数据应用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通过测量人体各部位尺寸，如身高、坐高、肩宽、臀宽等，获取人体尺寸数据。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数据应用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将测量得到的人体尺寸数据应用于室内设计，以确定空间布局、家具尺寸、设施配置等，确保室内环境符合人体工程学要求。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根据人体尺寸和行为习惯，合理规划室内空间，提高空间利用率和舒适度。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运用空间分割、功能分区、流线设计等手法，打造宜人的室内环境。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室内空间布局原则与方法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17" r="269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考虑儿童生长发育特点，设计安全、有趣、富有启发性的室内空间。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儿童空间布局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关注老人身体机能下降情况，营造便捷、舒适、温馨的居住环境。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老人空间布局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针对残障人士特殊需求，进行无障碍设计，提供便利的室内环境。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残障人士空间布局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尊重不同文化背景和生活习惯，设计符合当地文化特色的室内空间。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不同文化背景下的空间布局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案例分析：针对不同人群的空间布局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家具与设备人机工程学设计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根据人体尺寸和姿势，合理确定家具的高度、宽度、深度等尺寸，确保使用时的舒适性和便捷性。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家具尺寸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考虑人体工程学原理，对家具的座面、靠背、扶手等部位进行舒适性设计，如合适的座面倾角、靠背曲线和扶手高度等。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7920" b="1792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针对不同人群和使用场景，设计可调节的家具，如可调高度的椅子、可旋转和移动的桌子等，以满足个性化需求。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可调节性设计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家具尺寸与舒适度要求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333" r="12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根据人的认知和行为习惯，设计简洁、直观的设备操作界面，减少误操作和学习成本。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操作界面设计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确保设备显示信息的清晰度和可读性，考虑字体大小、颜色对比和显示位置等因素，以便用户快速准确地获取所需信息。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信息显示设计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采用自然、高效的人机交互方式，如触摸屏、语音控制等，提高设备的易用性和用户体验。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设备操作界面及信息显示设计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https://d.book118.com/985100132341011104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2024-09-14T22:50:10.642</cp:lastPrinted>
  <dcterms:created xsi:type="dcterms:W3CDTF">2024-09-14T14:50:10Z</dcterms:created>
  <dcterms:modified xsi:type="dcterms:W3CDTF">2024-09-14T14:50:12Z</dcterms:modified>
</cp:coreProperties>
</file>