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F1335-C537-4B9D-A1B1-5E2A0319E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C191C-D790-44DB-A6DA-61B3E2A1A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411D9-6B01-48E2-A346-FC41E61E1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D9843-049D-4FD9-98F6-426555B6E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645552-5531-4747-B62C-E3BFEDC38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41FE6-3486-403F-999C-D78E2117B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39F6D-D274-44DA-BCCD-F2688FD3F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59536-24B9-4051-8E4F-2B8CB3365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29A9F-23F2-4421-A8AC-DBF4402A4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C9012-2E17-46C6-875B-93196856F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FE4B4-5F7B-4081-A35F-183D6D665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01313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特殊工种安全培训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特殊工种安全操作规程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常见事故与风险分析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安全防护与应急处理措施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安全意识与行为规范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由于这些工种的工作环境和性质较为特殊，因此需要具备专业的技能和安全知识，以保障工人的生命安全和企业的生产安全。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特殊工种是指在特定环境下从事高风险、高强度或专业性较强的工作，如矿山开采、化工生产、高空作业等。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67" r="11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提高特殊工种人员的安全意识和技能水平，预防事故发生。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确保工人在工作中能够正确使用安全设备、遵守安全操作规程，降低事故风险。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增强企业的安全管理水平，提高企业的生产效率和经济效益。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531" b="20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保障工人的生命安全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通过培训，特殊工种人员可以掌握正确的安全知识和技能，减少事故发生的风险，保障自身的生命安全。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降低企业风险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有效的安全培训可以降低企业的生产风险和事故损失，提高企业的经济效益和社会形象。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加强特殊工种安全培训，有助于企业建立完善的安全管理体系，提高企业的综合竞争力，促进企业的可持续发展。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特殊工种安全操作规程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在高处作业时，应遵循安全操作规程，确保作业安全。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高处作业前，应进行安全检查，确保作业平台、脚手架等设施稳固可靠。作业人员应佩戴安全带、安全帽等防护用品，禁止向下抛物。在作业过程中，应遵循“三不靠近”原则，即不靠近边缘、不靠近高处作业区、不靠近施工机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高处作业安全操作规程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在焊接作业时，应遵循安全操作规程，确保作业安全。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焊接作业前，应检查焊接设备是否完好，确保电源线、焊机外壳接地等安全措施到位。作业人员应佩戴防护眼镜、手套等防护用品，避免弧光、火花飞溅造成伤害。在焊接过程中，应遵循“三不动火”原则，即没有特种作业操作证不动火、没有监护人不动火、没有防范措施不动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焊接作业安全操作规程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在化学品操作时，应遵循安全操作规程，确保作业安全。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品操作前，应了解化学品的性质和危害，掌握正确的操作方法。作业人员应佩戴化学防护眼镜、化学防护服等防护用品，避免化学品泄漏、溅出造成伤害。在操作过程中，应遵循“五不靠近”原则，即不靠近明火、不靠近热源、不靠近易燃易爆物品、不靠近有毒有害气体、不靠近化学品储存区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化学品操作安全操作规程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其他特殊工种安全操作规程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对于其他特殊工种，如电工、起重机械操作等，也应遵循相应的安全操作规程，确保作业安全。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工种人员应经过专业培训，掌握正确的操作技能和安全知识。在作业前，应进行安全检查和评估，确保作业环境和设备符合安全要求。在作业过程中，应遵循相应的安全操作规程和防护措施，确保自身和他人的安全。同时，应加强安全监管和应急处置能力，及时发现和解决安全隐患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常见事故与风险分析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79" r="31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未使用安全带、安全网等防护措施，作业平台不规范或存在缺陷，作业人员疏忽或操作不当等。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加强安全教育，规范作业平台，使用安全带、安全网等防护措施，定期检查和维护作业设施。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高处坠落事故分析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电气设备故障、电线破损、违章操作等。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定期检查电气设备，确保电线和电缆完好无损，加强作业人员的用电安全教育，遵守操作规程。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触电事故分析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储存容器损坏、化学品管理不善、操作失误等。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加强化学品储存和使用的管理，定期检查储存容器，加强作业人员的安全教育，确保操作规程得到遵守。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667" b="4667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化学品泄漏事故分析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https://d.book118.com/985101313121011100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2024-09-08T04:51:10.323</cp:lastPrinted>
  <dcterms:created xsi:type="dcterms:W3CDTF">2024-09-07T20:51:10Z</dcterms:created>
  <dcterms:modified xsi:type="dcterms:W3CDTF">2024-09-07T20:51:12Z</dcterms:modified>
</cp:coreProperties>
</file>