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27473-0F52-490C-B3EC-C30126D71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2D7E4-6392-45F5-A9A8-8E346F96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3A56B-252E-47EB-9AFB-9404731D2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1C228-FFB8-45D8-9FCC-3A8240C5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09DAB-7C4F-4381-89BB-B58770EEB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BA441-CB3E-4F10-9EBC-08C2B375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3C9B7-F133-418B-A5B0-D5668819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2B58D-B47E-4476-8141-0E3BD1E85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C0565-C6E9-4553-B9EF-3082E5D3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19FBB-6CC8-4B74-95BE-801BD4B1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C295-8C94-4036-9980-CC732D0E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20421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高考诗词鉴赏与解析技巧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高考诗词鉴赏常见题型及应对策略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高考诗词鉴赏备考建议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诗词鉴赏是高考语文的重要组成部分，占有一定的分值比例。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诗词鉴赏能够考查学生的文学素养和审美能力，体现语文学科的人文性。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通过诗词鉴赏，可以引导学生关注传统文化，传承民族精神。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高考诗词鉴赏的重要性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鉴赏诗歌的形象、语言和表达技巧。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评价诗歌的思想内容和作者的观点态度。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08" b="220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分析诗歌的意境、情感和主旨。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高考诗词鉴赏的考查内容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准确理解诗歌内容，把握诗歌主旨。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结合诗人的其他作品及时代背景等元素来鉴赏该诗。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深入分析诗歌的艺术特色，包括形象、语言、表达技巧等。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观点明确，表述清晰，逻辑严密。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高考诗词鉴赏的评分标准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韵律是指诗词中的声韵和节奏。通过押韵、平仄等手法，诗词呈现出独特的音乐美。了解韵律有助于感受诗词的韵味和朗读时的美感。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诗词的格律是指其固定的格式和规律，包括字数、句数、平仄、押韵等。掌握格律有助于理解诗词的结构和美感。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诗词的格律与韵律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意象是诗词中通过具体事物表达抽象情感或观念的元素。常见的意象包括自然景物、动物、植物等。分析意象有助于理解诗词的深层含义。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意境是诗词所营造的一种整体氛围或情境，是意象的综合体现。通过感受意境，可以深入体会作者的创作意图和诗词的艺术魅力。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诗词的意象与意境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诗词的表达技巧包括直接抒情、借景抒情、托物言志等。掌握这些技巧有助于理解作者的创作思路和情感表达。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修辞手法是诗词中常用的表达手段，如比喻、拟人、夸张、对偶等。分析修辞手法有助于欣赏诗词的艺术特色和语言魅力。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诗词的表达技巧与修辞手法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高考诗词鉴赏解题技巧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了解作者及时代背景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通过了解作者的生平、思想及时代背景等元素来把握诗词的主旨。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梳理诗词结构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通过阅读全诗，梳理出诗词的结构，理解诗词的大意。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抓住关键词句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关注诗词中的关键词句，理解其含义，进而把握整首诗的主旨。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读懂诗词，把握主旨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https://d.book118.com/985102042140011101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2024-09-09T21:11:09.432</cp:lastPrinted>
  <dcterms:created xsi:type="dcterms:W3CDTF">2024-09-09T13:11:09Z</dcterms:created>
  <dcterms:modified xsi:type="dcterms:W3CDTF">2024-09-09T13:11:11Z</dcterms:modified>
</cp:coreProperties>
</file>