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ED13674-3E38-4FA6-9E82-ED33871D992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204C7-33B2-4F84-9270-C1001031E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4913B-9CAB-41AE-9BB6-30E196F67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09827-67E5-4842-9691-1739BA277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FE956-2923-440C-A736-C37FEF3C0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9E475B-30D7-430E-A456-7C8079F92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11C564-FEFA-4C98-B1B4-92B8893A0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EBB1E6-8C9C-4EC7-9FCE-097895919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A3878-D5C3-47B2-B0F1-6CFD03BCC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9331F-A856-4E02-B2D2-15916D038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1C714-9971-4807-AB10-D9A850AB8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0A45E-06D2-4463-AAE8-6623C417F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40E4FB7-B466-43CA-AFA0-7E9C93967B4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ABFAEA1-2D4A-4046-8CEB-413B183722E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0211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教学培训创新实践人工智能的角色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人工智能在教学培训中的应用概述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人工智能技术在在线课程设计中的应用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基于人工智能的教师培训模式创新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人工智能在职业技能培训中的创新实践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人工智能在终身学习中的应用前景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人工智能在教学培训中的应用概述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人工智能是指利用计算机系统模拟人类智能的一种技术。它包括机器学习、自然语言处理、计算机视觉等领域，通过算法和大数据分析实现智能化的应用。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人工智能在教学培训中的重要性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利用智能系统辅助教学，提高教学效率和教学质量。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提升教学效率和质量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根据学生的学习特点和需求，实现个性化的教学和学习体验。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个性化教学和学习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通过智能技术优化教育资源配置，提高资源利用效率。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实现教育资源优化配置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人工智能技术在教学培训中的应用场景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利用人工智能技术开发智能教学辅助系统，提供个性化的学习辅助功能。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智能教辅系统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利用人工智能技术实现自动化的学生笔录和学习评估，提供实时反馈。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智能笔录和评估系统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基于学生的学习数据和兴趣偏好，智能推荐相应的学习资源和课程。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个性化学习推荐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人工智能在教学培训中的挑战与机遇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人工智能技术应用于教学培训领域时，面临着诸多挑战与机遇。挑战包括隐私保护与数据安全、师生关系的变革以及教育机构的转型。同时，人工智能也为教学培训带来了更多的机遇，如个性化教学、智能辅助等，为教育行业带来更多创新实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人工智能在教育行业中的未来发展趋势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智能教育平台将成为教学培训的主要载体，实现个性化学习和智能教学。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结合人工智能与虚拟现实技术，打造更加沉浸式的学习体验。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智能化的教学评估系统将更好地帮助教师了解学生的学习情况，提供个性化的辅导建议。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自适应学习系统将根据学生的学习行为和表现，智能调整学习内容和进度，提供个性化学习路径。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人工智能技术在在线课程设计中的应用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人工智能技术对在线课程设计的影响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人工智能技术在在线课程设计中扮演着重要角色。通过自适应学习路径、实时学习分析和个性化学习推荐，能够提升教育效果，满足学生个性化学习需求。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人工智能技术在在线课程设计中的具体应用案例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个性化教学指导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智能辅导系统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实践操作模拟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即时反馈评估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在线自动化评估系统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人工智能技术在在线课程设计中的未来发展趋势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拓展学习场景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融合增强现实和虚拟现实技术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精准学习推荐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基于大数据的个性化学习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资源丰富多样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多元化教学资源整合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提升学习者参与度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促进跨学科学习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促进综合学科能力发展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拓展知识广度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人工智能技术对在线课程设计的启示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引领教学模式创新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采用智能教学方式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人工智能技术在教育领域的应用不断深化，将为在线课程设计带来更多可能性和创新。教学培训必须紧跟科技发展，积极探索人工智能技术的应用，以提升教育质量，推动教育变革。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基于人工智能的教师培训模式创新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传统教师培训的问题与挑战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传统教师培训存在资源不足、专业发展路径单一、反馈与评估不及时等问题。这些挑战制约着教师的发展和提高教学质量。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基于人工智能的教师培训模式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个性化定制教学内容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智能化教学课程设计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根据教师需求量身打造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个性化教学发展规划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帮助教师及时调整教学策略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实时反馈和自我评估系统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基于人工智能的教师培训模式的实施策略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开拓不同领域的合作机会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教师培训机构合作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利用数据为教师提供决策支持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数据分析和可视化应用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打破学科壁垒，促进教师综合素养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跨学科培训课程设计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教育资源优化配置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帮助优化资源配置，提高资源利用效率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确保教育资源的合理利用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教育教学改革推动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推动教学改革，促进教育变革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带来全新的教学模式和理念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基于人工智能的教师培训模式的效果评估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教师教学水平提升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技术，教师教学能力得以提升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教学效果明显提高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教师培训的未来发展方向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随着人工智能的不断发展和应用，教师培训将迎来更大的创新和变革。未来的教师培训模式将更加智能化，个性化定制将成为主流。教师将通过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技术实现个性化教学，提升教学质量，推动教育事业的发展。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https://d.book118.com/985102111014011130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教学培训创新实践人工智能的角色</vt:lpstr>
      <vt:lpstr>目录</vt:lpstr>
      <vt:lpstr>第1章 人工智能在教学培训中的应用概述</vt:lpstr>
      <vt:lpstr> </vt:lpstr>
      <vt:lpstr>人工智能在教学培训中的重要性</vt:lpstr>
      <vt:lpstr>人工智能技术在教学培训中的应用场景</vt:lpstr>
      <vt:lpstr>人工智能在教学培训中的挑战与机遇</vt:lpstr>
      <vt:lpstr>人工智能在教育行业中的未来发展趋势</vt:lpstr>
      <vt:lpstr>第2章 人工智能技术在在线课程设计中的应用</vt:lpstr>
      <vt:lpstr> </vt:lpstr>
      <vt:lpstr>人工智能技术在在线课程设计中的具体应用案例</vt:lpstr>
      <vt:lpstr>人工智能技术在在线课程设计中的未来发展趋势</vt:lpstr>
      <vt:lpstr>人工智能技术对在线课程设计的启示</vt:lpstr>
      <vt:lpstr>结语</vt:lpstr>
      <vt:lpstr>第3章 基于人工智能的教师培训模式创新</vt:lpstr>
      <vt:lpstr>传统教师培训的问题与挑战</vt:lpstr>
      <vt:lpstr>基于人工智能的教师培训模式</vt:lpstr>
      <vt:lpstr>基于人工智能的教师培训模式的实施策略</vt:lpstr>
      <vt:lpstr>基于人工智能的教师培训模式的效果评估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2024-09-29T15:02:34.248</cp:lastPrinted>
  <dcterms:created xsi:type="dcterms:W3CDTF">2024-09-29T07:02:34Z</dcterms:created>
  <dcterms:modified xsi:type="dcterms:W3CDTF">2024-09-29T07:02:36Z</dcterms:modified>
</cp:coreProperties>
</file>