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02B949C-FAD0-4BC4-9A99-175D4B19E35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0CA0C-E743-4203-B496-90D150085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B452B-B627-46C2-8677-9425DFD61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7A83D-D20F-4E25-9E7B-C01776642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C586C-E2A6-4223-A595-11ED4B1FC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E20657-FC9F-4A8D-BA69-F6A5A3BE2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28B357-8224-4564-B702-EC2CEBF93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1F2CD5-9865-4FAA-85C2-BF6028ABB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6746E7-7D0A-4678-8C13-99575C48C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88E8C7-2CB2-4677-88B4-9263DECDB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A362C-3692-4DCC-B804-9AB049509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E9242-1A6A-4838-9E66-68CFF6E31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4160FFE-EE72-4B4D-9DF8-4F59CA8CFC8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CE4D48F-E292-4032-B019-AB192253778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102120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企业礼仪培训如何塑造企业文化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企业文化建设与礼仪培训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企业礼仪培训的实施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企业礼仪培训的成果展望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企业礼仪培训的定义和意义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是指员工在工作场合表现出的行为规范和礼节。企业礼仪培训能够帮助员工规范行为，提高职业素养，提升企业形象。企业礼仪培训至关重要，它不仅影响员工个人形象，也直接影响到企业整体氛围和文化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企业礼仪培训对企业文化的影响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企业礼仪培训可以帮助塑造积极向上的企业文化，通过规范的礼仪行为，传递积极正面的企业价值观，增强员工之间的信任和合作。良好的企业文化是企业成功的关键，而礼仪培训则是构建企业文化的重要一环。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形象塑造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增强员工的专业形象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提高员工之间的沟通效率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团队建设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企业礼仪培训的内容和形式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培训项目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培训项目包括形象礼仪、沟通礼仪等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培训形式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可以选择线上培训或面对面培训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需要制定明确的培训计划和目标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企业礼仪培训的实施步骤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规划培训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制定培训大纲和内容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选拔师资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组织培训师资力量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实施课程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开展培训课程和实践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评估培训效果并持续改进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提升素养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提高员工职业素养和专业技能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改善员工沟通能力和工作效率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商务礼仪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商务礼仪是企业文化中非常重要的一环，它体现了企业的专业形象和价值观。基本原则包括尊重、礼貌、信任等。而商务社交的技巧则是在商务场合中与人沟通、交流的技巧和规范。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沟通是企业内外部交流不可或缺的环节。有效的沟通可以提高工作效率，促进团队合作。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提高沟通技巧需要不断学习和实践，包括倾听、表达清晰等方面的技巧。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如何提高沟通技巧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如何根据不同场合选择适合的着装和打扮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根据不同场合选择合适的着装和打扮能够体现自己的专业性和礼貌，给人留下良好的印象。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仪容仪表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仪容仪表对个人形象的影响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仪容仪表是个人形象的重要组成部分，不仅体现个人素质，也代表了企业形象。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礼仪礼节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礼仪礼节在企业中具有重要意义，它包括各种场合的礼仪行为规范和活动流程。了解礼仪礼节概念和分类能够帮助员工在不同场合表现得体，展现出企业的文化价值观。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企业文化建设与礼仪培训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企业文化的重要性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企业文化是企业的灵魂，它不仅影响员工的行为和思维方式，还直接影响企业的发展和形象。通过有效的礼仪培训，可以在企业中树立积极向上的企业文化。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员工关系维护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重要性不言而喻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提升员工之间的相互尊重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通过有效沟通和合作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建立和谐的团队氛围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避免情绪化冲突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解决内部矛盾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增进团队凝聚力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建立互信互助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领导力培养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领导者扮演着重要的角色，礼仪培训可提升领导者的管理技能，激励员工并树立榜样形象。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员工理解与践行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激发员工自我认同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提高员工工作积极性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企业文化传承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保持企业稳定性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塑造企业独特性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文化价值永恒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传承企业精神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弘扬企业文化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企业价值观传承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传递企业价值观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明确企业核心理念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树立企业形象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https://d.book118.com/985102120014011130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企业礼仪培训如何塑造企业文化</vt:lpstr>
      <vt:lpstr>目录</vt:lpstr>
      <vt:lpstr>第1章 企业礼仪培训的重要性</vt:lpstr>
      <vt:lpstr>企业礼仪培训的定义和意义</vt:lpstr>
      <vt:lpstr> </vt:lpstr>
      <vt:lpstr>企业礼仪培训的优势</vt:lpstr>
      <vt:lpstr>企业礼仪培训的内容和形式</vt:lpstr>
      <vt:lpstr>企业礼仪培训的实施步骤</vt:lpstr>
      <vt:lpstr>企业礼仪培训的效果</vt:lpstr>
      <vt:lpstr>第2章 企业礼仪培训内容</vt:lpstr>
      <vt:lpstr> </vt:lpstr>
      <vt:lpstr>沟通技巧</vt:lpstr>
      <vt:lpstr>仪容仪表</vt:lpstr>
      <vt:lpstr> </vt:lpstr>
      <vt:lpstr>第3章 企业文化建设与礼仪培训</vt:lpstr>
      <vt:lpstr> </vt:lpstr>
      <vt:lpstr>员工关系维护</vt:lpstr>
      <vt:lpstr> </vt:lpstr>
      <vt:lpstr>企业价值观传承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2024-09-29T15:02:34.791</cp:lastPrinted>
  <dcterms:created xsi:type="dcterms:W3CDTF">2024-09-29T07:02:34Z</dcterms:created>
  <dcterms:modified xsi:type="dcterms:W3CDTF">2024-09-29T07:02:36Z</dcterms:modified>
</cp:coreProperties>
</file>