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E4078-2147-4231-B133-20F748B3E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2F5DE-A4DB-4D4F-9743-714AE216F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29480-E80E-4043-94FD-F9A2253B4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79407-BD4C-4C12-A192-A87908AF3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CC2DF1-1BB6-4280-BC49-4A398F8EA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0580A2-A123-4A36-AD0C-118337D21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2A180E-E3CB-4D4C-81FC-5A2A17051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24E8F-5AD5-4651-85AA-92C163DD9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E6080-D275-4EB1-8CCD-470DFED2B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426FD-D96B-40D4-A5F0-002F9F470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186FC-EF17-48DF-963F-684A4C4E9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0412323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数字化医院建设的智能护理床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智能护理床技术原理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智能护理床在数字化医院中应用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智能护理床技术挑战与发展趋势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传统医疗护理模式存在人力资源不足、护理效率低下等问题，智能护理床的应用有助于缓解医疗资源紧张，提升患者满意度。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老龄化社会加剧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随着全球老龄化趋势的加剧，医疗护理需求不断增长，智能护理床作为数字化医院建设的重要组成部分，对于提高护理质量和效率具有重要意义。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科技发展推动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随着物联网、大数据、人工智能等技术的不断发展，智能护理床得以实现更加精准、个性化的护理服务，推动数字化医院建设向更高水平发展。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509" r="2150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7881" r="2788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708" r="14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智能护理床在国外起步较早，技术相对成熟，已经实现了较为广泛的应用。例如，美国、日本等发达国家在智能护理床的研发和应用方面取得了显著成果，为数字化医院建设提供了有力支持。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近年来，我国智能护理床的研究和应用也取得了长足进步。国内众多高校、科研机构和企业在智能护理床的研发、生产和应用方面进行了积极探索，推动了数字化医院建设的快速发展。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本研究旨在通过对智能护理床的研究和分析，探讨其在数字化医院建设中的应用前景和发展趋势，为数字化医院建设提供理论支持和实践指导。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护理床作为数字化医院建设的重要组成部分，对于提高护理质量和效率、缓解医疗资源紧张、提升患者满意度等方面具有重要意义。同时，本研究还将为智能护理床的研发和应用提供新的思路和方法，推动数字化医院建设向更高水平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数字化医院概述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750" r="1675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是指通过运用现代信息技术，对医院业务流程进行重组和优化，实现医院内部医疗、管理、服务等各项业务的数字化、网络化、智能化，提高医疗质量和效率，提升患者就医体验的一种现代化医院管理模式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数字化医院定义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数字化医院通过信息技术手段，实现医疗信息的采集、存储、传输和处理，提高医疗信息的利用效率和共享程度。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数字化医院运用人工智能、大数据等技术，对医疗数据进行挖掘和分析，为医生提供智能化的辅助诊断和治疗方案。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数字化医院通过构建完善的网络体系，实现医院内部各部门之间的信息互通和资源共享，提高医院整体运营效率。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数字化医院注重患者就医体验，通过提供便捷的医疗服务流程和个性化的医疗服务，提高患者满意度。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数字化医院特点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数字化医院发展趋势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远程化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随着移动互联网的普及，数字化医院将更加注重移动医疗服务的发展，为患者提供更加便捷的医疗服务。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数字化医院将借助远程医疗技术，打破地域限制，为患者提供更加及时、高效的医疗服务。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数字化医院将实现与区域卫生信息平台、医保系统等相关系统的集成，构建更加完善的医疗卫生服务体系。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随着人工智能技术的不断发展，数字化医院将在医疗辅助诊断、治疗方案制定等方面实现更加智能化的应用。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智能护理床技术原理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18" r="1381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床体结构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传感器系统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智能护理床结构组成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采用高强度、耐腐蚀的合金材料构成床体框架，确保稳定性和安全性。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采用先进的微处理器和控制系统，实现对床体各部件的精确控制和自动化管理。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内置多种传感器，如压力传感器、温度传感器等，用于实时监测患者的生理参数和体位变化。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配备输液架、氧气瓶架等医疗辅助设备，方便患者进行各种治疗。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https://d.book118.com/985104123231011112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2024-09-19T04:05:18.304</cp:lastPrinted>
  <dcterms:created xsi:type="dcterms:W3CDTF">2024-09-18T20:05:18Z</dcterms:created>
  <dcterms:modified xsi:type="dcterms:W3CDTF">2024-09-18T20:05:20Z</dcterms:modified>
</cp:coreProperties>
</file>