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3562C-C548-42D6-994A-5FE4F40DC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93C09-0A61-4503-A975-44AB970A4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B73E1-9888-45B7-9954-F3810FA0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83629-422E-4084-AF75-9BA6A96E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815E1-3C18-4D8B-AEBB-57537355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0423DD-4240-4C8B-B50A-B46904E55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DDF739-A9F5-4B29-A9FA-EEC7A04E7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C1749-80F9-49CB-A4A6-D33553409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CF0C0-9873-4BAA-9FF0-B1BFAF18A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9B07B-423A-4D61-B7B2-F0797B821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DB374-6C31-47F0-BC05-BB546C5CF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1020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护理继续教育学分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护理继续教育学分的重要性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学分的获取方式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学分对护士的影响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学分对医疗机构的影响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学分对护理教育的影响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护理继续教育学分的重要性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护士执照是从事护理工作的必备资质，而继续教育学分是维持执照有效性的必要条件。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护士必须按照规定完成一定数量的继续教育学分，以保持其执照的有效性，否则可能会面临吊销执照的风险。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13" b="3131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继续教育学分可以帮助护士及时更新知识和技能，适应医疗技术的不断发展和变化。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维持护士执照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通过继续教育学分获得的培训和知识更新，可以提高护士的专业水平和护理质量。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掌握最新的护理技术和实践指南，能够为患者提供更加科学、规范、有效的护理服务。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有助于降低护理差错和不良事件的发生率，提高患者满意度和医疗机构的声誉。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拥有更多的继续教育学分可以增加护士的竞争力，使其在求职或晋升时更加受到雇主的青睐。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有助于护士拓展专业领域、提高个人综合素质，实现个人职业规划和目标。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6" r="95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继续教育学分是护士职业发展的重要支撑，可以帮助护士在职业生涯中获得更好的职位和待遇。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提升个人职业发展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学分的获取方式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参加国内外学术会议并提交论文或参与讨论，根据会议级别和参与程度可获得一定学分。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学术会议学分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通过与其他护理同仁交流，了解行业最新动态和研究成果，提升自身专业素养。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结识来自不同领域的护理同仁，拓展人际关系，为职业发展创造更多机会。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参加学术会议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在线课程不受时间和地点限制，方便护理人员灵活安排学习时间。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提供多样化的课程，涵盖护理领域的各个方面，满足不同层次的需求。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丰富的学习资源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在线课程通常配备讨论区和测验，加强与同学和教师的互动，提高学习效果。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参与在线课程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通过参与或主持研究项目，培养护理人员的研究思维和实践能力。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提升研究能力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研究成果可发表在学术期刊上，提升个人和团队知名度。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将研究成果应用于临床实践，提高护理质量和患者满意度。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完成研究或项目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获取专业认证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获取专业认证可证明护理人员在特定领域的专业能力和知识水平，提升职业竞争力。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获得权威认可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专业认证由权威机构颁发，具有一定的社会认可度和行业影响力。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拓展职业发展空间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专业认证有助于护理人员获得更高职位和更多发展机会。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学分对护士的影响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https://d.book118.com/985110200322011100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2024-09-08T21:59:52.117</cp:lastPrinted>
  <dcterms:created xsi:type="dcterms:W3CDTF">2024-09-08T13:59:52Z</dcterms:created>
  <dcterms:modified xsi:type="dcterms:W3CDTF">2024-09-08T13:59:54Z</dcterms:modified>
</cp:coreProperties>
</file>