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317E2-3D45-4BE6-8839-44D34282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944C-5D2B-4D10-B638-25FB0417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E96FE-BE11-4A8A-9BCD-BE525CB6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71B28-224E-4C0B-94D6-B7275FF7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14F73-A119-48BD-80E1-02C00CCFF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51284-2DED-4C96-AF3D-A4790329E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8F2EB-2834-4301-A2C5-6DF4FB78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8EDEC-F1DB-48D7-AC56-6A85B38F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F2A1B-F8BA-4D60-8743-F8A3A27D3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D8F8C-9699-43F2-91E9-AAEC1FC8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31B4E-D750-407C-A44E-77C993D8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1102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妊娠合并缺铁性贫血的护理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妊娠合并缺铁性贫血是指孕妇在孕期因铁缺乏而导致的贫血，是妊娠期最常见的贫血类型。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根据血红蛋白水平，可分为轻度贫血（100-110g/L）、中度贫血（70-99g/L）和重度贫血（&lt;70g/L）。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妊娠合并缺铁性贫血的发病率较高，全球范围内发病率为30-50%，而我国发病率为10-30%。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流行病学调查显示，经济不发达地区发病率较高，可能与饮食习惯、卫生条件等因素有关。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主要病因是铁摄入不足、吸收障碍和丢失过多。孕妇对铁的需求量增加，而铁摄入量不足导致铁缺乏。此外，慢性失血、胃肠道疾病等也会影响铁的吸收和利用。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铁是血红蛋白的重要组成成分，缺铁时血红蛋白合成减少，红细胞数量和质量下降，导致贫血。同时，缺铁还会影响胎儿的生长发育和免疫功能。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86" r="240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875" r="278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由于血红蛋白减少，导致氧气运输能力下降，引发乏力、易疲劳等症状。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由于心脏负担加重，孕妇可能出现心慌、气短等症状。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由于贫血导致消化系统功能下降，孕妇可能出现食欲不振等症状。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贫血可能导致免疫力下降，使孕妇更容易感染疾病。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乏力、易疲劳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心慌、气短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通过血常规检查可以了解血红蛋白、红细胞等指标是否正常。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铁代谢检查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通过铁代谢检查可以了解铁储备情况及铁利用情况。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根据病情需要，可能需要进行其他相关检查，如心电图、超声心动图等。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妊娠合并缺铁性贫血的诊断标准一般为血红蛋白浓度低于110g/L。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血红蛋白浓度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红细胞平均体积低于80fl可作为缺铁性贫血的参考指标。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红细胞平均体积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如血清铁蛋白等指标也可用于缺铁性贫血的诊断。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其他相关指标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https://d.book118.com/985111022032011040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2024-08-31T01:26:19.434</cp:lastPrinted>
  <dcterms:created xsi:type="dcterms:W3CDTF">2024-08-30T17:26:19Z</dcterms:created>
  <dcterms:modified xsi:type="dcterms:W3CDTF">2024-08-30T17:26:21Z</dcterms:modified>
</cp:coreProperties>
</file>