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8C052-8597-4B57-A67B-B86FC8891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52F56-CE9B-49B3-BF71-2F6599FB9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C9B7D3-8C35-4169-97F3-5BF25AB2E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795399-AB34-4675-B9FB-BFAA9ECFA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F68D52-83C9-4719-B391-CF5712D84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F431F1-9715-4C55-BF25-69B27F613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3515C7-0846-4CD8-8767-7A91065FF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B2EE4D-FE71-4E1F-BD62-8BBC05913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BA4B40-FDB6-4BE7-A463-B675DC614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F13D98-CB4C-475F-BA65-17AC4EE8F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DB9A2-EE7D-4B25-8230-E7D7D23B6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12032222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《驾校学车流程》ppt课件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驾校简介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学车流程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学车注意事项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常见问题解答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驾校评价与反馈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驾校简介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提供驾校的成立时间和历史沿革，包括重要事件和发展阶段。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驾校成立时间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介绍驾校的规模和学员数量，展示其在当地的影响力和地位。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驾校规模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驾校历史与发展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详细描述驾校的设施，包括训练场地、车辆设备、教学设施等，展示其硬件实力。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介绍驾校的教练团队，包括教练的资质、经验、教学风格等，展示其教学水平。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驾校设施与师资力量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师资力量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设施介绍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阐述驾校的服务理念和价值观，强调其对学员的关心和负责态度。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服务理念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列举驾校在服务、教学质量、通过率等方面的优势，让学员了解其核心竞争力。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驾校服务理念与优势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学车流程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详细列举学车报名所需的条件，如年龄、身体状况、证件要求等。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介绍线上和线下两种报名途径，包括官网报名、实体门店报名等。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明确学费、考试费、补考费等收费标准及支付方式。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提供学车咨询渠道，如电话咨询、在线客服等，方便学员了解更多学车细节。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报名条件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报名方式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费用说明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咨询服务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报名与咨询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27171" y="123630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27171" y="2584561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27171" y="385950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27171" y="521288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77760" y="1545246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详细说明体检项目、体检地点、体检要求等。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077760" y="2807969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指导学员准备身份证、照片、驾驶证申请表等相关资料。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077760" y="4141734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介绍资料录入的方式和注意事项，确保信息准确无误。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77760" y="5445118"/>
            <a:ext cx="3618828" cy="807651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强调档案管理的重要性，确保学员资料的安全与保密。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077760" y="1137436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体检流程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077760" y="2487026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资料准备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077760" y="378635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资料录入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077760" y="5107657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档案管理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体检与资料录入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43289" y="2790972"/>
            <a:ext cx="758909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408237" y="3070311"/>
            <a:ext cx="2066666" cy="2034479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342656" y="3325246"/>
            <a:ext cx="1579961" cy="1555333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361932" y="3452165"/>
            <a:ext cx="1381354" cy="1349776"/>
          </a:xfrm>
          <a:custGeom>
            <a:rect l="l" t="t" r="r" b="b"/>
            <a:pathLst>
              <a:path w="127" h="124">
                <a:moveTo>
                  <a:pt x="127" y="64"/>
                </a:moveTo>
                <a:cubicBezTo>
                  <a:pt x="127" y="71"/>
                  <a:pt x="117" y="76"/>
                  <a:pt x="117" y="76"/>
                </a:cubicBezTo>
                <a:cubicBezTo>
                  <a:pt x="8" y="124"/>
                  <a:pt x="8" y="124"/>
                  <a:pt x="8" y="124"/>
                </a:cubicBezTo>
                <a:cubicBezTo>
                  <a:pt x="8" y="124"/>
                  <a:pt x="4" y="124"/>
                  <a:pt x="2" y="123"/>
                </a:cubicBezTo>
                <a:cubicBezTo>
                  <a:pt x="0" y="121"/>
                  <a:pt x="1" y="118"/>
                  <a:pt x="1" y="118"/>
                </a:cubicBezTo>
                <a:cubicBezTo>
                  <a:pt x="6" y="94"/>
                  <a:pt x="6" y="94"/>
                  <a:pt x="6" y="94"/>
                </a:cubicBezTo>
                <a:cubicBezTo>
                  <a:pt x="6" y="94"/>
                  <a:pt x="39" y="81"/>
                  <a:pt x="39" y="62"/>
                </a:cubicBezTo>
                <a:cubicBezTo>
                  <a:pt x="40" y="48"/>
                  <a:pt x="19" y="38"/>
                  <a:pt x="19" y="38"/>
                </a:cubicBezTo>
                <a:cubicBezTo>
                  <a:pt x="26" y="6"/>
                  <a:pt x="26" y="6"/>
                  <a:pt x="26" y="6"/>
                </a:cubicBezTo>
                <a:cubicBezTo>
                  <a:pt x="26" y="6"/>
                  <a:pt x="28" y="2"/>
                  <a:pt x="32" y="1"/>
                </a:cubicBezTo>
                <a:cubicBezTo>
                  <a:pt x="36" y="0"/>
                  <a:pt x="39" y="2"/>
                  <a:pt x="39" y="2"/>
                </a:cubicBezTo>
                <a:cubicBezTo>
                  <a:pt x="121" y="52"/>
                  <a:pt x="121" y="52"/>
                  <a:pt x="121" y="52"/>
                </a:cubicBezTo>
                <a:cubicBezTo>
                  <a:pt x="121" y="52"/>
                  <a:pt x="127" y="57"/>
                  <a:pt x="127" y="6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592129" y="3587130"/>
            <a:ext cx="1096670" cy="1110691"/>
          </a:xfrm>
          <a:custGeom>
            <a:rect l="l" t="t" r="r" b="b"/>
            <a:pathLst>
              <a:path w="100" h="102">
                <a:moveTo>
                  <a:pt x="15" y="31"/>
                </a:moveTo>
                <a:cubicBezTo>
                  <a:pt x="21" y="5"/>
                  <a:pt x="21" y="5"/>
                  <a:pt x="21" y="5"/>
                </a:cubicBezTo>
                <a:cubicBezTo>
                  <a:pt x="21" y="5"/>
                  <a:pt x="22" y="2"/>
                  <a:pt x="26" y="1"/>
                </a:cubicBezTo>
                <a:cubicBezTo>
                  <a:pt x="29" y="0"/>
                  <a:pt x="32" y="2"/>
                  <a:pt x="32" y="2"/>
                </a:cubicBezTo>
                <a:cubicBezTo>
                  <a:pt x="95" y="41"/>
                  <a:pt x="95" y="41"/>
                  <a:pt x="95" y="41"/>
                </a:cubicBezTo>
                <a:cubicBezTo>
                  <a:pt x="95" y="41"/>
                  <a:pt x="101" y="46"/>
                  <a:pt x="101" y="51"/>
                </a:cubicBezTo>
                <a:cubicBezTo>
                  <a:pt x="101" y="60"/>
                  <a:pt x="94" y="63"/>
                  <a:pt x="94" y="63"/>
                </a:cubicBezTo>
                <a:cubicBezTo>
                  <a:pt x="6" y="102"/>
                  <a:pt x="6" y="102"/>
                  <a:pt x="6" y="102"/>
                </a:cubicBezTo>
                <a:cubicBezTo>
                  <a:pt x="6" y="102"/>
                  <a:pt x="3" y="102"/>
                  <a:pt x="2" y="101"/>
                </a:cubicBezTo>
                <a:cubicBezTo>
                  <a:pt x="0" y="99"/>
                  <a:pt x="0" y="97"/>
                  <a:pt x="0" y="97"/>
                </a:cubicBezTo>
                <a:cubicBezTo>
                  <a:pt x="5" y="77"/>
                  <a:pt x="5" y="77"/>
                  <a:pt x="5" y="77"/>
                </a:cubicBezTo>
                <a:lnTo>
                  <a:pt x="15" y="3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065480" y="3997982"/>
            <a:ext cx="241961" cy="257747"/>
          </a:xfrm>
          <a:custGeom>
            <a:rect l="l" t="t" r="r" b="b"/>
            <a:pathLst>
              <a:path w="376" h="401">
                <a:moveTo>
                  <a:pt x="67" y="3"/>
                </a:moveTo>
                <a:cubicBezTo>
                  <a:pt x="67" y="0"/>
                  <a:pt x="62" y="0"/>
                  <a:pt x="62" y="3"/>
                </a:cubicBezTo>
                <a:cubicBezTo>
                  <a:pt x="52" y="85"/>
                  <a:pt x="0" y="102"/>
                  <a:pt x="0" y="159"/>
                </a:cubicBezTo>
                <a:cubicBezTo>
                  <a:pt x="0" y="195"/>
                  <a:pt x="29" y="223"/>
                  <a:pt x="65" y="223"/>
                </a:cubicBezTo>
                <a:cubicBezTo>
                  <a:pt x="100" y="223"/>
                  <a:pt x="129" y="195"/>
                  <a:pt x="129" y="159"/>
                </a:cubicBezTo>
                <a:cubicBezTo>
                  <a:pt x="129" y="102"/>
                  <a:pt x="77" y="85"/>
                  <a:pt x="67" y="3"/>
                </a:cubicBezTo>
                <a:close/>
                <a:moveTo>
                  <a:pt x="313" y="3"/>
                </a:moveTo>
                <a:cubicBezTo>
                  <a:pt x="313" y="0"/>
                  <a:pt x="309" y="0"/>
                  <a:pt x="309" y="3"/>
                </a:cubicBezTo>
                <a:cubicBezTo>
                  <a:pt x="298" y="85"/>
                  <a:pt x="246" y="102"/>
                  <a:pt x="246" y="159"/>
                </a:cubicBezTo>
                <a:cubicBezTo>
                  <a:pt x="246" y="195"/>
                  <a:pt x="276" y="223"/>
                  <a:pt x="311" y="223"/>
                </a:cubicBezTo>
                <a:cubicBezTo>
                  <a:pt x="346" y="223"/>
                  <a:pt x="376" y="195"/>
                  <a:pt x="376" y="159"/>
                </a:cubicBezTo>
                <a:cubicBezTo>
                  <a:pt x="376" y="102"/>
                  <a:pt x="324" y="85"/>
                  <a:pt x="313" y="3"/>
                </a:cubicBezTo>
                <a:close/>
                <a:moveTo>
                  <a:pt x="185" y="180"/>
                </a:moveTo>
                <a:cubicBezTo>
                  <a:pt x="175" y="263"/>
                  <a:pt x="123" y="280"/>
                  <a:pt x="123" y="337"/>
                </a:cubicBezTo>
                <a:cubicBezTo>
                  <a:pt x="123" y="372"/>
                  <a:pt x="153" y="401"/>
                  <a:pt x="188" y="401"/>
                </a:cubicBezTo>
                <a:cubicBezTo>
                  <a:pt x="223" y="401"/>
                  <a:pt x="253" y="372"/>
                  <a:pt x="253" y="337"/>
                </a:cubicBezTo>
                <a:cubicBezTo>
                  <a:pt x="253" y="280"/>
                  <a:pt x="200" y="263"/>
                  <a:pt x="190" y="180"/>
                </a:cubicBezTo>
                <a:cubicBezTo>
                  <a:pt x="190" y="178"/>
                  <a:pt x="186" y="178"/>
                  <a:pt x="185" y="18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946799" y="3974298"/>
            <a:ext cx="311848" cy="312177"/>
          </a:xfrm>
          <a:custGeom>
            <a:rect l="l" t="t" r="r" b="b"/>
            <a:pathLst>
              <a:path w="400" h="400">
                <a:moveTo>
                  <a:pt x="380" y="184"/>
                </a:moveTo>
                <a:cubicBezTo>
                  <a:pt x="376" y="184"/>
                  <a:pt x="364" y="184"/>
                  <a:pt x="360" y="184"/>
                </a:cubicBezTo>
                <a:cubicBezTo>
                  <a:pt x="349" y="184"/>
                  <a:pt x="340" y="191"/>
                  <a:pt x="340" y="200"/>
                </a:cubicBezTo>
                <a:cubicBezTo>
                  <a:pt x="340" y="209"/>
                  <a:pt x="349" y="216"/>
                  <a:pt x="360" y="216"/>
                </a:cubicBezTo>
                <a:cubicBezTo>
                  <a:pt x="364" y="216"/>
                  <a:pt x="376" y="216"/>
                  <a:pt x="380" y="216"/>
                </a:cubicBezTo>
                <a:cubicBezTo>
                  <a:pt x="391" y="216"/>
                  <a:pt x="400" y="209"/>
                  <a:pt x="400" y="200"/>
                </a:cubicBezTo>
                <a:cubicBezTo>
                  <a:pt x="400" y="191"/>
                  <a:pt x="391" y="184"/>
                  <a:pt x="380" y="184"/>
                </a:cubicBezTo>
                <a:close/>
                <a:moveTo>
                  <a:pt x="200" y="90"/>
                </a:moveTo>
                <a:cubicBezTo>
                  <a:pt x="139" y="90"/>
                  <a:pt x="90" y="139"/>
                  <a:pt x="90" y="200"/>
                </a:cubicBezTo>
                <a:cubicBezTo>
                  <a:pt x="90" y="261"/>
                  <a:pt x="139" y="310"/>
                  <a:pt x="200" y="310"/>
                </a:cubicBezTo>
                <a:cubicBezTo>
                  <a:pt x="261" y="310"/>
                  <a:pt x="310" y="261"/>
                  <a:pt x="310" y="200"/>
                </a:cubicBezTo>
                <a:cubicBezTo>
                  <a:pt x="310" y="139"/>
                  <a:pt x="261" y="90"/>
                  <a:pt x="200" y="90"/>
                </a:cubicBezTo>
                <a:close/>
                <a:moveTo>
                  <a:pt x="200" y="280"/>
                </a:moveTo>
                <a:cubicBezTo>
                  <a:pt x="156" y="280"/>
                  <a:pt x="120" y="244"/>
                  <a:pt x="120" y="200"/>
                </a:cubicBezTo>
                <a:cubicBezTo>
                  <a:pt x="120" y="156"/>
                  <a:pt x="156" y="120"/>
                  <a:pt x="200" y="120"/>
                </a:cubicBezTo>
                <a:cubicBezTo>
                  <a:pt x="244" y="120"/>
                  <a:pt x="280" y="156"/>
                  <a:pt x="280" y="200"/>
                </a:cubicBezTo>
                <a:cubicBezTo>
                  <a:pt x="280" y="244"/>
                  <a:pt x="244" y="280"/>
                  <a:pt x="200" y="280"/>
                </a:cubicBezTo>
                <a:close/>
                <a:moveTo>
                  <a:pt x="59" y="200"/>
                </a:moveTo>
                <a:cubicBezTo>
                  <a:pt x="59" y="191"/>
                  <a:pt x="51" y="184"/>
                  <a:pt x="40" y="184"/>
                </a:cubicBezTo>
                <a:cubicBezTo>
                  <a:pt x="36" y="184"/>
                  <a:pt x="23" y="184"/>
                  <a:pt x="20" y="184"/>
                </a:cubicBezTo>
                <a:cubicBezTo>
                  <a:pt x="9" y="184"/>
                  <a:pt x="0" y="191"/>
                  <a:pt x="0" y="200"/>
                </a:cubicBezTo>
                <a:cubicBezTo>
                  <a:pt x="0" y="209"/>
                  <a:pt x="9" y="216"/>
                  <a:pt x="20" y="216"/>
                </a:cubicBezTo>
                <a:cubicBezTo>
                  <a:pt x="23" y="216"/>
                  <a:pt x="36" y="216"/>
                  <a:pt x="40" y="216"/>
                </a:cubicBezTo>
                <a:cubicBezTo>
                  <a:pt x="51" y="216"/>
                  <a:pt x="59" y="209"/>
                  <a:pt x="59" y="200"/>
                </a:cubicBezTo>
                <a:close/>
                <a:moveTo>
                  <a:pt x="200" y="60"/>
                </a:moveTo>
                <a:cubicBezTo>
                  <a:pt x="209" y="60"/>
                  <a:pt x="216" y="51"/>
                  <a:pt x="216" y="40"/>
                </a:cubicBezTo>
                <a:cubicBezTo>
                  <a:pt x="216" y="36"/>
                  <a:pt x="216" y="24"/>
                  <a:pt x="216" y="20"/>
                </a:cubicBezTo>
                <a:cubicBezTo>
                  <a:pt x="216" y="9"/>
                  <a:pt x="209" y="0"/>
                  <a:pt x="200" y="0"/>
                </a:cubicBezTo>
                <a:cubicBezTo>
                  <a:pt x="191" y="0"/>
                  <a:pt x="184" y="9"/>
                  <a:pt x="184" y="20"/>
                </a:cubicBezTo>
                <a:cubicBezTo>
                  <a:pt x="184" y="24"/>
                  <a:pt x="184" y="36"/>
                  <a:pt x="184" y="40"/>
                </a:cubicBezTo>
                <a:cubicBezTo>
                  <a:pt x="184" y="51"/>
                  <a:pt x="191" y="60"/>
                  <a:pt x="200" y="60"/>
                </a:cubicBezTo>
                <a:close/>
                <a:moveTo>
                  <a:pt x="200" y="340"/>
                </a:moveTo>
                <a:cubicBezTo>
                  <a:pt x="191" y="340"/>
                  <a:pt x="184" y="349"/>
                  <a:pt x="184" y="360"/>
                </a:cubicBezTo>
                <a:cubicBezTo>
                  <a:pt x="184" y="364"/>
                  <a:pt x="184" y="376"/>
                  <a:pt x="184" y="380"/>
                </a:cubicBezTo>
                <a:cubicBezTo>
                  <a:pt x="184" y="391"/>
                  <a:pt x="191" y="400"/>
                  <a:pt x="200" y="400"/>
                </a:cubicBezTo>
                <a:cubicBezTo>
                  <a:pt x="209" y="400"/>
                  <a:pt x="216" y="391"/>
                  <a:pt x="216" y="380"/>
                </a:cubicBezTo>
                <a:cubicBezTo>
                  <a:pt x="216" y="376"/>
                  <a:pt x="216" y="364"/>
                  <a:pt x="216" y="360"/>
                </a:cubicBezTo>
                <a:cubicBezTo>
                  <a:pt x="216" y="349"/>
                  <a:pt x="209" y="340"/>
                  <a:pt x="200" y="340"/>
                </a:cubicBezTo>
                <a:close/>
                <a:moveTo>
                  <a:pt x="347" y="75"/>
                </a:moveTo>
                <a:cubicBezTo>
                  <a:pt x="355" y="67"/>
                  <a:pt x="356" y="56"/>
                  <a:pt x="350" y="50"/>
                </a:cubicBezTo>
                <a:cubicBezTo>
                  <a:pt x="344" y="44"/>
                  <a:pt x="332" y="45"/>
                  <a:pt x="324" y="53"/>
                </a:cubicBezTo>
                <a:cubicBezTo>
                  <a:pt x="322" y="55"/>
                  <a:pt x="313" y="64"/>
                  <a:pt x="310" y="67"/>
                </a:cubicBezTo>
                <a:cubicBezTo>
                  <a:pt x="303" y="74"/>
                  <a:pt x="301" y="86"/>
                  <a:pt x="308" y="92"/>
                </a:cubicBezTo>
                <a:cubicBezTo>
                  <a:pt x="314" y="98"/>
                  <a:pt x="325" y="97"/>
                  <a:pt x="333" y="89"/>
                </a:cubicBezTo>
                <a:cubicBezTo>
                  <a:pt x="335" y="87"/>
                  <a:pt x="345" y="77"/>
                  <a:pt x="347" y="75"/>
                </a:cubicBezTo>
                <a:close/>
                <a:moveTo>
                  <a:pt x="66" y="311"/>
                </a:moveTo>
                <a:cubicBezTo>
                  <a:pt x="64" y="313"/>
                  <a:pt x="55" y="322"/>
                  <a:pt x="52" y="325"/>
                </a:cubicBezTo>
                <a:cubicBezTo>
                  <a:pt x="45" y="332"/>
                  <a:pt x="43" y="344"/>
                  <a:pt x="50" y="350"/>
                </a:cubicBezTo>
                <a:cubicBezTo>
                  <a:pt x="56" y="356"/>
                  <a:pt x="67" y="355"/>
                  <a:pt x="75" y="347"/>
                </a:cubicBezTo>
                <a:cubicBezTo>
                  <a:pt x="77" y="345"/>
                  <a:pt x="87" y="335"/>
                  <a:pt x="89" y="333"/>
                </a:cubicBezTo>
                <a:cubicBezTo>
                  <a:pt x="97" y="325"/>
                  <a:pt x="98" y="314"/>
                  <a:pt x="92" y="308"/>
                </a:cubicBezTo>
                <a:cubicBezTo>
                  <a:pt x="86" y="302"/>
                  <a:pt x="74" y="303"/>
                  <a:pt x="66" y="311"/>
                </a:cubicBezTo>
                <a:close/>
                <a:moveTo>
                  <a:pt x="75" y="53"/>
                </a:moveTo>
                <a:cubicBezTo>
                  <a:pt x="67" y="45"/>
                  <a:pt x="56" y="44"/>
                  <a:pt x="50" y="50"/>
                </a:cubicBezTo>
                <a:cubicBezTo>
                  <a:pt x="43" y="56"/>
                  <a:pt x="45" y="67"/>
                  <a:pt x="52" y="75"/>
                </a:cubicBezTo>
                <a:cubicBezTo>
                  <a:pt x="55" y="77"/>
                  <a:pt x="64" y="87"/>
                  <a:pt x="66" y="89"/>
                </a:cubicBezTo>
                <a:cubicBezTo>
                  <a:pt x="74" y="97"/>
                  <a:pt x="86" y="98"/>
                  <a:pt x="92" y="92"/>
                </a:cubicBezTo>
                <a:cubicBezTo>
                  <a:pt x="98" y="86"/>
                  <a:pt x="97" y="74"/>
                  <a:pt x="89" y="67"/>
                </a:cubicBezTo>
                <a:cubicBezTo>
                  <a:pt x="87" y="64"/>
                  <a:pt x="77" y="55"/>
                  <a:pt x="75" y="53"/>
                </a:cubicBezTo>
                <a:close/>
                <a:moveTo>
                  <a:pt x="310" y="333"/>
                </a:moveTo>
                <a:cubicBezTo>
                  <a:pt x="313" y="335"/>
                  <a:pt x="322" y="345"/>
                  <a:pt x="324" y="347"/>
                </a:cubicBezTo>
                <a:cubicBezTo>
                  <a:pt x="332" y="355"/>
                  <a:pt x="344" y="356"/>
                  <a:pt x="350" y="350"/>
                </a:cubicBezTo>
                <a:cubicBezTo>
                  <a:pt x="356" y="344"/>
                  <a:pt x="355" y="332"/>
                  <a:pt x="347" y="325"/>
                </a:cubicBezTo>
                <a:cubicBezTo>
                  <a:pt x="345" y="322"/>
                  <a:pt x="335" y="313"/>
                  <a:pt x="333" y="311"/>
                </a:cubicBezTo>
                <a:cubicBezTo>
                  <a:pt x="325" y="303"/>
                  <a:pt x="314" y="302"/>
                  <a:pt x="308" y="308"/>
                </a:cubicBezTo>
                <a:cubicBezTo>
                  <a:pt x="301" y="314"/>
                  <a:pt x="303" y="325"/>
                  <a:pt x="310" y="33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23840" y="3987739"/>
            <a:ext cx="271690" cy="272548"/>
          </a:xfrm>
          <a:custGeom>
            <a:rect l="l" t="t" r="r" b="b"/>
            <a:pathLst>
              <a:path w="402" h="402">
                <a:moveTo>
                  <a:pt x="390" y="150"/>
                </a:moveTo>
                <a:cubicBezTo>
                  <a:pt x="241" y="110"/>
                  <a:pt x="241" y="110"/>
                  <a:pt x="241" y="110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3" y="5"/>
                  <a:pt x="204" y="0"/>
                  <a:pt x="195" y="2"/>
                </a:cubicBezTo>
                <a:cubicBezTo>
                  <a:pt x="14" y="51"/>
                  <a:pt x="14" y="51"/>
                  <a:pt x="14" y="51"/>
                </a:cubicBezTo>
                <a:cubicBezTo>
                  <a:pt x="5" y="53"/>
                  <a:pt x="0" y="62"/>
                  <a:pt x="2" y="70"/>
                </a:cubicBezTo>
                <a:cubicBezTo>
                  <a:pt x="67" y="311"/>
                  <a:pt x="67" y="311"/>
                  <a:pt x="67" y="311"/>
                </a:cubicBezTo>
                <a:cubicBezTo>
                  <a:pt x="69" y="319"/>
                  <a:pt x="78" y="324"/>
                  <a:pt x="86" y="322"/>
                </a:cubicBezTo>
                <a:cubicBezTo>
                  <a:pt x="159" y="302"/>
                  <a:pt x="159" y="302"/>
                  <a:pt x="159" y="302"/>
                </a:cubicBezTo>
                <a:cubicBezTo>
                  <a:pt x="149" y="339"/>
                  <a:pt x="149" y="339"/>
                  <a:pt x="149" y="339"/>
                </a:cubicBezTo>
                <a:cubicBezTo>
                  <a:pt x="147" y="347"/>
                  <a:pt x="152" y="356"/>
                  <a:pt x="160" y="358"/>
                </a:cubicBezTo>
                <a:cubicBezTo>
                  <a:pt x="322" y="401"/>
                  <a:pt x="322" y="401"/>
                  <a:pt x="322" y="401"/>
                </a:cubicBezTo>
                <a:cubicBezTo>
                  <a:pt x="331" y="404"/>
                  <a:pt x="340" y="399"/>
                  <a:pt x="342" y="391"/>
                </a:cubicBezTo>
                <a:cubicBezTo>
                  <a:pt x="401" y="169"/>
                  <a:pt x="401" y="169"/>
                  <a:pt x="401" y="169"/>
                </a:cubicBezTo>
                <a:cubicBezTo>
                  <a:pt x="403" y="161"/>
                  <a:pt x="398" y="152"/>
                  <a:pt x="390" y="150"/>
                </a:cubicBezTo>
                <a:close/>
                <a:moveTo>
                  <a:pt x="34" y="75"/>
                </a:moveTo>
                <a:cubicBezTo>
                  <a:pt x="191" y="33"/>
                  <a:pt x="191" y="33"/>
                  <a:pt x="191" y="33"/>
                </a:cubicBezTo>
                <a:cubicBezTo>
                  <a:pt x="249" y="249"/>
                  <a:pt x="249" y="249"/>
                  <a:pt x="249" y="249"/>
                </a:cubicBezTo>
                <a:cubicBezTo>
                  <a:pt x="92" y="291"/>
                  <a:pt x="92" y="291"/>
                  <a:pt x="92" y="291"/>
                </a:cubicBezTo>
                <a:lnTo>
                  <a:pt x="34" y="75"/>
                </a:lnTo>
                <a:close/>
                <a:moveTo>
                  <a:pt x="315" y="371"/>
                </a:moveTo>
                <a:cubicBezTo>
                  <a:pt x="179" y="334"/>
                  <a:pt x="179" y="334"/>
                  <a:pt x="179" y="334"/>
                </a:cubicBezTo>
                <a:cubicBezTo>
                  <a:pt x="190" y="294"/>
                  <a:pt x="190" y="294"/>
                  <a:pt x="190" y="294"/>
                </a:cubicBezTo>
                <a:cubicBezTo>
                  <a:pt x="268" y="273"/>
                  <a:pt x="268" y="273"/>
                  <a:pt x="268" y="273"/>
                </a:cubicBezTo>
                <a:cubicBezTo>
                  <a:pt x="276" y="271"/>
                  <a:pt x="282" y="262"/>
                  <a:pt x="279" y="254"/>
                </a:cubicBezTo>
                <a:cubicBezTo>
                  <a:pt x="249" y="142"/>
                  <a:pt x="249" y="142"/>
                  <a:pt x="249" y="142"/>
                </a:cubicBezTo>
                <a:cubicBezTo>
                  <a:pt x="368" y="174"/>
                  <a:pt x="368" y="174"/>
                  <a:pt x="368" y="174"/>
                </a:cubicBezTo>
                <a:lnTo>
                  <a:pt x="315" y="37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7471011" y="3999233"/>
            <a:ext cx="259096" cy="268709"/>
          </a:xfrm>
          <a:custGeom>
            <a:rect l="l" t="t" r="r" b="b"/>
            <a:pathLst>
              <a:path w="274" h="284">
                <a:moveTo>
                  <a:pt x="103" y="284"/>
                </a:moveTo>
                <a:cubicBezTo>
                  <a:pt x="94" y="284"/>
                  <a:pt x="86" y="280"/>
                  <a:pt x="80" y="273"/>
                </a:cubicBezTo>
                <a:cubicBezTo>
                  <a:pt x="9" y="178"/>
                  <a:pt x="9" y="178"/>
                  <a:pt x="9" y="178"/>
                </a:cubicBezTo>
                <a:cubicBezTo>
                  <a:pt x="0" y="166"/>
                  <a:pt x="2" y="149"/>
                  <a:pt x="14" y="139"/>
                </a:cubicBezTo>
                <a:cubicBezTo>
                  <a:pt x="27" y="130"/>
                  <a:pt x="44" y="133"/>
                  <a:pt x="53" y="145"/>
                </a:cubicBezTo>
                <a:cubicBezTo>
                  <a:pt x="100" y="207"/>
                  <a:pt x="100" y="207"/>
                  <a:pt x="100" y="207"/>
                </a:cubicBezTo>
                <a:cubicBezTo>
                  <a:pt x="219" y="17"/>
                  <a:pt x="219" y="17"/>
                  <a:pt x="219" y="17"/>
                </a:cubicBezTo>
                <a:cubicBezTo>
                  <a:pt x="227" y="4"/>
                  <a:pt x="244" y="0"/>
                  <a:pt x="257" y="8"/>
                </a:cubicBezTo>
                <a:cubicBezTo>
                  <a:pt x="270" y="16"/>
                  <a:pt x="274" y="33"/>
                  <a:pt x="266" y="47"/>
                </a:cubicBezTo>
                <a:cubicBezTo>
                  <a:pt x="126" y="271"/>
                  <a:pt x="126" y="271"/>
                  <a:pt x="126" y="271"/>
                </a:cubicBezTo>
                <a:cubicBezTo>
                  <a:pt x="121" y="279"/>
                  <a:pt x="113" y="283"/>
                  <a:pt x="104" y="284"/>
                </a:cubicBezTo>
                <a:cubicBezTo>
                  <a:pt x="104" y="284"/>
                  <a:pt x="103" y="284"/>
                  <a:pt x="103" y="2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991178" y="1681409"/>
            <a:ext cx="2351478" cy="110848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提供模拟考试平台或软件，帮助学员熟悉考试流程和题型。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997234" y="1695830"/>
            <a:ext cx="2351478" cy="10940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指导学员如何预约理论考试时间和地点。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170344" y="3953708"/>
            <a:ext cx="2351478" cy="115104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介绍理论学习的内容、学习方式（线上、线下）、学习计划等。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474903" y="3622757"/>
            <a:ext cx="2351478" cy="117914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提醒学员考试时需要注意的事项，如遵守考试纪律、合理安排时间等。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170344" y="3453219"/>
            <a:ext cx="2720575" cy="479834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理论学习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91178" y="1201575"/>
            <a:ext cx="2720575" cy="479834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模拟考试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997234" y="1225959"/>
            <a:ext cx="2720575" cy="479834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考试预约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474903" y="3127958"/>
            <a:ext cx="2720575" cy="479834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考试须知</a:t>
            </a:r>
            <a:endParaRPr lang="en-US" sz="1100"/>
          </a:p>
        </p:txBody>
      </p:sp>
      <p:sp>
        <p:nvSpPr>
          <p:cNvPr id="19" name="Freeform 19"/>
          <p:cNvSpPr/>
          <p:nvPr/>
        </p:nvSpPr>
        <p:spPr>
          <a:xfrm flipH="1">
            <a:off x="1292758" y="3934651"/>
            <a:ext cx="2413612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flipH="1">
            <a:off x="4423658" y="2536037"/>
            <a:ext cx="479852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7957295" y="3599322"/>
            <a:ext cx="2718819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理论学习与考试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根据驾驶技能的不同阶段，指导学员进行有针对性的练习。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说明实操学习的内容、教练指导方式、练习时间等。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指导学员如何预约实操考试时间和地点。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强调实操考试时需要注意的事项，如安全驾驶、遵守考试规则等。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实操学习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考试预约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分阶段练习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考试须知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实操学习与考试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学车注意事项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https://d.book118.com/985120322224011044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2024-09-07T03:21:27.855</cp:lastPrinted>
  <dcterms:created xsi:type="dcterms:W3CDTF">2024-09-06T19:21:27Z</dcterms:created>
  <dcterms:modified xsi:type="dcterms:W3CDTF">2024-09-06T19:21:29Z</dcterms:modified>
</cp:coreProperties>
</file>