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BD27F-FEB8-4A1D-A37E-257BF68E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FC7FA-EC68-4629-94EF-D384BAF8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27F03-4BAA-47E1-8807-384CCC31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79C4C-CF2A-4CB4-949B-B7E2855B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A328E-AA83-47F5-8211-DA6A4DA7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1E66D-993F-4119-B246-F6C9C954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F14AC-7C39-4D81-BCB9-FCC7F2F9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793BE-3AB1-4C98-843F-42CB15FA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5D96B-2097-4690-A698-861B9A37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15D69-37DB-4D05-81E8-A5983ACD2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00482-43B5-4CA6-9861-EF022A7E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22144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双十一活动视频推广方案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视频内容策划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拍摄与制作计划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推广渠道选择及策略制定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数据监测与优化调整方案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预算分配与执行时间表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819" r="41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929" r="59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819" r="41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双十一购物狂欢节起源于2009年，当时只有一家电商平台参与，现已成为中国乃至全球最大的网上购物节。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随着消费者对便捷、实惠购物体验的需求日益增长，双十一购物节逐渐发展壮大，满足了消费者一站式购物的需求。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双十一购物狂欢节起源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历年双十一活动的参与商家和消费者数量逐年攀升，销售额不断刷新纪录。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从最初的单一折扣促销，到后来的满减、秒杀、红包雨等多种形式，双十一活动的玩法越来越丰富。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历年双十一活动回顾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本次双十一活动的销售目标为突破历史纪录，实现销售额的大幅增长。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通过本次活动，提升品牌知名度和美誉度，增强消费者对品牌的认同感和忠诚度。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优化购物流程，提高用户体验，让消费者在享受购物乐趣的同时，也能感受到品牌的用心服务。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https://d.book118.com/985122144124011121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2024-09-24T09:16:20.654</cp:lastPrinted>
  <dcterms:created xsi:type="dcterms:W3CDTF">2024-09-24T01:16:20Z</dcterms:created>
  <dcterms:modified xsi:type="dcterms:W3CDTF">2024-09-24T01:16:22Z</dcterms:modified>
</cp:coreProperties>
</file>