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54791-9B06-492C-849B-BE87D14C2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1B85C-02E7-46B8-A219-ED1B7A082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D11DA-B91B-4B42-BE4E-DCFE73EE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59E8B-727F-4F29-A3EF-BC5B9CAA3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FCA2D-DF72-4B28-A15A-1D36695C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88C46-DD03-4C29-AAE9-761F7F22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519F4-DA6D-41EC-B24E-07D138DF4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261BE-A420-4233-91C8-EBA03F15F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DCCE2-7BD3-455B-97ED-F4D316C79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2C7C1-A7E3-4FCA-B491-FEA36039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4CD71-03F7-45D8-B840-3815363A4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242303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智能仓储物流技术方案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智能仓储物流系统架构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智能仓储物流技术概述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智能仓储物流技术是指利用先进的信息技术、物联网技术和自动化技术，实现仓储物流的智能化管理、自动化操作和信息化运营，提高仓储物流的效率和准确性。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自动化、信息化、智能化、高效化。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38" r="29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仓储物流自动化技术的初步应用，如货架、叉车、输送带等。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信息技术和自动化技术的结合，如条形码、RFID等技术的应用。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物联网技术和人工智能技术的广泛应用，实现仓储物流的全面智能化。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智能仓储物流技术广泛应用于电商物流领域，实现订单处理、库存管理、分拣配送等环节的自动化和智能化。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电商物流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智能仓储物流技术应用于制造业的物料管理、生产线物流等方面，提高生产效率和降低成本。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智能仓储物流技术应用于冷链物流领域，实现温度控制、库存管理、配送跟踪等环节的智能化管理。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冷链物流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智能仓储物流技术应用于医药行业的药品管理、库存控制等方面，确保药品质量和安全。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智能仓储物流技术的应用场景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智能仓储物流系统架构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https://d.book118.com/985124230300011121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2024-09-25T00:05:42.016</cp:lastPrinted>
  <dcterms:created xsi:type="dcterms:W3CDTF">2024-09-24T16:05:42Z</dcterms:created>
  <dcterms:modified xsi:type="dcterms:W3CDTF">2024-09-24T16:05:43Z</dcterms:modified>
</cp:coreProperties>
</file>