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DA1BA88-487A-480A-9687-6CBBE7C705D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CAAA5-D934-4B02-A885-9A7779FA7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7B273-7C22-4FB8-97C9-90288E940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39DD4-208C-440C-84E6-21FFDF814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D2BAF-4974-4FC7-948F-3CB6DE5F8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67BFA9-1EF1-4B35-843B-FA60803D3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8D929B-0E1B-474B-B7E7-93B981D94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1EF073-44BE-43E8-B8F0-B5464A34A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1DBB5-C41D-4925-88CA-57DF23DD2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BD406-7C0A-4256-8CA5-69517D80C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9CBB6-992D-43E2-B03C-34DA75A59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E9ACB-1D67-482C-BC25-5A0711724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17D280B-202D-4F59-A68C-E3C3AAEC2AA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C8EF698-6A54-4B18-9FEE-95B64A53BE8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3003014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妊娠剧吐的教学查房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妊娠剧吐的定义和病因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妊娠剧吐的诊断和治疗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妊娠剧吐的护理和预防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妊娠剧吐的并发症处理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妊娠剧吐的心理疏导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妊娠剧吐的定义和病因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妊娠剧吐的概述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妊娠剧吐是一种常见的妊娠并发症，通常发生在妊娠早期。主要症状包括恶心、呕吐、食欲不振等，严重时甚至会影响日常生活质量。孕妇在怀孕早期特别容易出现这种情况。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15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妊娠剧吐的危害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妊娠剧吐会导致营养不良，孕妇体重下降，影响胎儿发育。此外，吸收障碍和心理影响也是常见问题。因此，对妊娠剧吐需要及时干预和治疗，以保障母子健康。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2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2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4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预防妊娠剧吐的方法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预防是最重要的措施。孕妇应避免空腹，多食少量。饮食方面应均衡，多摄入富含维生素的食物，如水果、蔬菜。合理的作息和减轻压力也对预防妊娠剧吐有帮助。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6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6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8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5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妊娠剧吐的诊断和治疗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妊娠剧吐的诊断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妊娠剧吐是指孕妇在妊娠早期常见的一种症状，主要表现为频繁呕吐、食欲不振以及体重下降。临床可以通过观察这些表现进行初步诊断，但还需要进一步检查如血常规、肝功能以及电解质等方面来确认诊断。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9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代谢性疾病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5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妊娠剧吐的鉴别诊断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1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消化道疾病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5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6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妊娠剧吐的诊断和治疗是孕妇健康管理中的重要环节，通过及时的诊断和科学的治疗可以有效缓解患者的症状，提高生活质量。医务人员在诊疗过程中需要综合考虑患者的生活习惯、身体状况，制定个性化的治疗方案，才能达到更好的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6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88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7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妊娠剧吐的护理和预防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妊娠剧吐的护理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妊娠剧吐是妊娠早期常见的不适症状，对孕妇和胎儿都造成一定影响。护理工作至关重要，定期观察孕妇体重、血压等指标，及时发现异常情况。此外，心理疏导也很关键，帮助孕妇缓解焦虑情绪，保持良好的心态。营养补充也不可忽视，指导孕妇合理饮食，确保充足的营养摄入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4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5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6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妊娠剧吐的瑜伽调理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7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3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3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59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0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1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62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363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364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65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深呼吸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缓解紧张情绪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调整神经系统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舒展身体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缓解肌肉紧张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促进循环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冥想放松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提升心理抗压能力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增强身心健康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https://d.book118.com/985130030144011124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妊娠剧吐的教学查房</vt:lpstr>
      <vt:lpstr>目录</vt:lpstr>
      <vt:lpstr>第1章 妊娠剧吐的定义和病因</vt:lpstr>
      <vt:lpstr>妊娠剧吐的概述</vt:lpstr>
      <vt:lpstr> </vt:lpstr>
      <vt:lpstr> </vt:lpstr>
      <vt:lpstr>第2章 妊娠剧吐的诊断和治疗</vt:lpstr>
      <vt:lpstr> </vt:lpstr>
      <vt:lpstr>妊娠剧吐的鉴别诊断</vt:lpstr>
      <vt:lpstr>总结</vt:lpstr>
      <vt:lpstr>第3章 妊娠剧吐的护理和预防</vt:lpstr>
      <vt:lpstr> </vt:lpstr>
      <vt:lpstr>妊娠剧吐的瑜伽调理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2024-09-28T19:49:46.446</cp:lastPrinted>
  <dcterms:created xsi:type="dcterms:W3CDTF">2024-09-28T11:49:46Z</dcterms:created>
  <dcterms:modified xsi:type="dcterms:W3CDTF">2024-09-28T11:49:48Z</dcterms:modified>
</cp:coreProperties>
</file>