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B1F4D52-66B8-4D86-AF91-502235D33C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3D0662-576B-4852-AD1E-2CF95B1EF0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A58BEED-A015-47F7-971C-D146D55DBD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1547C56-DB7D-435D-9F8C-836567E0DA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FE58D37-6715-48CB-B112-056B009E345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7D3B0D5-0F42-4067-97F9-ADACB7898DC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A387759-E0A3-4CF2-857F-54C58BD0D6C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BC7EA5-C05D-47D5-BE5F-A3A680D80D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2FE057-B324-4726-BE57-AF8D5ABD77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00F82D-800B-43FE-8F04-B0D7C909D9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712F01-AD9E-47CF-9988-C5233EA42C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5131030101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低价商品消费者满意度调查与分析</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低价商品消费者满意度影响因素分析
 低价商品消费者满意度调查方法选择
 低价商品消费者满意度调查问卷设计
 低价商品消费者满意度调查数据收集
 低价商品消费者满意度调查数据分析
 低价商品消费者满意度调查结果讨论
 低价商品消费者满意度调查结论与建议
 低价商品消费者满意度调查报告撰写</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低价商品消费者满意度影响因素分析</a:t>
            </a:r>
          </a:p>
        </p:txBody>
      </p:sp>
      <p:sp>
        <p:nvSpPr>
          <p:cNvPr id="3" name="Subtitle 2"/>
          <p:cNvSpPr>
            <a:spLocks noGrp="1"/>
          </p:cNvSpPr>
          <p:nvPr>
            <p:ph type="subTitle" idx="1"/>
          </p:nvPr>
        </p:nvSpPr>
        <p:spPr/>
        <p:txBody>
          <a:bodyPr/>
          <a:lstStyle/>
          <a:p>
            <a:r>
              <a:t>低价商品消费者满意度调查与分析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低价商品消费者满意度影响因素分析</a:t>
            </a:r>
          </a:p>
        </p:txBody>
      </p:sp>
      <p:sp>
        <p:nvSpPr>
          <p:cNvPr id="3" name="Text Placeholder 2"/>
          <p:cNvSpPr>
            <a:spLocks noGrp="1"/>
          </p:cNvSpPr>
          <p:nvPr>
            <p:ph type="body" idx="1"/>
          </p:nvPr>
        </p:nvSpPr>
        <p:spPr/>
        <p:txBody>
          <a:bodyPr/>
          <a:lstStyle/>
          <a:p>
            <a:r>
              <a:t>低价商品价格因素</a:t>
            </a:r>
          </a:p>
        </p:txBody>
      </p:sp>
      <p:sp>
        <p:nvSpPr>
          <p:cNvPr id="4" name="Content Placeholder 3"/>
          <p:cNvSpPr>
            <a:spLocks noGrp="1"/>
          </p:cNvSpPr>
          <p:nvPr>
            <p:ph sz="half" idx="2"/>
          </p:nvPr>
        </p:nvSpPr>
        <p:spPr/>
        <p:txBody>
          <a:bodyPr/>
          <a:lstStyle/>
          <a:p>
            <a:r>
              <a:t>1. 价格水平：低价商品的定价水平直接影响消费者的满意度。价格越低，消费者越有可能对商品感到满意。</a:t>
            </a:r>
          </a:p>
          <a:p>
            <a:r>
              <a:t>2. 价格竞争：低价商品市场的竞争激烈，价格波动频繁。消费者可能会因为价格的变动而对商品的满意度产生变化。</a:t>
            </a:r>
          </a:p>
          <a:p>
            <a:r>
              <a:t>3. 价格感知：消费者对低价商品的价格感知也会影响他们的满意度。如果消费者认为商品的价格低于其应有的价值，他们可能会对商品感到更加满意。</a:t>
            </a:r>
          </a:p>
        </p:txBody>
      </p:sp>
      <p:sp>
        <p:nvSpPr>
          <p:cNvPr id="5" name="Text Placeholder 4"/>
          <p:cNvSpPr>
            <a:spLocks noGrp="1"/>
          </p:cNvSpPr>
          <p:nvPr>
            <p:ph type="body" idx="3"/>
          </p:nvPr>
        </p:nvSpPr>
        <p:spPr/>
        <p:txBody>
          <a:bodyPr/>
          <a:lstStyle/>
          <a:p>
            <a:r>
              <a:t>低价商品质量因素</a:t>
            </a:r>
          </a:p>
        </p:txBody>
      </p:sp>
      <p:sp>
        <p:nvSpPr>
          <p:cNvPr id="6" name="Content Placeholder 5"/>
          <p:cNvSpPr>
            <a:spLocks noGrp="1"/>
          </p:cNvSpPr>
          <p:nvPr>
            <p:ph sz="half" idx="4"/>
          </p:nvPr>
        </p:nvSpPr>
        <p:spPr/>
        <p:txBody>
          <a:bodyPr/>
          <a:lstStyle/>
          <a:p>
            <a:r>
              <a:t>1. 产品质量：低价商品的质量是消费者满意度的一个重要影响因素。如果商品质量较差，消费者可能会对商品感到不满意。</a:t>
            </a:r>
          </a:p>
          <a:p>
            <a:r>
              <a:t>2. 功能性：低价商品的功能性也是消费者关注的一个方面。如果商品的功能性较差，消费者可能会对商品感到不满意。</a:t>
            </a:r>
          </a:p>
          <a:p>
            <a:r>
              <a:t>3. 耐用性：低价商品的耐用性也是消费者关注的一个方面。如果商品的耐用性较差，消费者可能会对商品感到不满意。</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低价商品消费者满意度影响因素分析</a:t>
            </a:r>
          </a:p>
        </p:txBody>
      </p:sp>
      <p:sp>
        <p:nvSpPr>
          <p:cNvPr id="3" name="Text Placeholder 2"/>
          <p:cNvSpPr>
            <a:spLocks noGrp="1"/>
          </p:cNvSpPr>
          <p:nvPr>
            <p:ph type="body" idx="1"/>
          </p:nvPr>
        </p:nvSpPr>
        <p:spPr/>
        <p:txBody>
          <a:bodyPr/>
          <a:lstStyle/>
          <a:p>
            <a:r>
              <a:t>低价商品服务因素</a:t>
            </a:r>
          </a:p>
        </p:txBody>
      </p:sp>
      <p:sp>
        <p:nvSpPr>
          <p:cNvPr id="4" name="Content Placeholder 3"/>
          <p:cNvSpPr>
            <a:spLocks noGrp="1"/>
          </p:cNvSpPr>
          <p:nvPr>
            <p:ph sz="half" idx="2"/>
          </p:nvPr>
        </p:nvSpPr>
        <p:spPr/>
        <p:txBody>
          <a:bodyPr/>
          <a:lstStyle/>
          <a:p>
            <a:r>
              <a:t>1. 售前服务：低价商品的售前服务也是消费者关注的一个方面。如果售前服务较差，消费者可能会对商品感到不满意。</a:t>
            </a:r>
          </a:p>
          <a:p>
            <a:r>
              <a:t>2. 售后服务：低价商品的售后服务也是消费者关注的一个方面。如果售后服务较差，消费者可能会对商品感到不满意。</a:t>
            </a:r>
          </a:p>
          <a:p>
            <a:r>
              <a:t>3. 服务态度：低价商品的服务态度也是消费者关注的一个方面。如果服务态度较差，消费者可能会对商品感到不满意。</a:t>
            </a:r>
          </a:p>
        </p:txBody>
      </p:sp>
      <p:sp>
        <p:nvSpPr>
          <p:cNvPr id="5" name="Text Placeholder 4"/>
          <p:cNvSpPr>
            <a:spLocks noGrp="1"/>
          </p:cNvSpPr>
          <p:nvPr>
            <p:ph type="body" idx="3"/>
          </p:nvPr>
        </p:nvSpPr>
        <p:spPr/>
        <p:txBody>
          <a:bodyPr/>
          <a:lstStyle/>
          <a:p>
            <a:r>
              <a:t>低价商品品牌因素</a:t>
            </a:r>
          </a:p>
        </p:txBody>
      </p:sp>
      <p:sp>
        <p:nvSpPr>
          <p:cNvPr id="6" name="Content Placeholder 5"/>
          <p:cNvSpPr>
            <a:spLocks noGrp="1"/>
          </p:cNvSpPr>
          <p:nvPr>
            <p:ph sz="half" idx="4"/>
          </p:nvPr>
        </p:nvSpPr>
        <p:spPr/>
        <p:txBody>
          <a:bodyPr/>
          <a:lstStyle/>
          <a:p>
            <a:r>
              <a:t>1. 品牌知名度：低价商品的品牌知名度也是消费者关注的一个方面。如果品牌知名度较低，消费者可能会对商品感到不满意。</a:t>
            </a:r>
          </a:p>
          <a:p>
            <a:r>
              <a:t>2. 品牌形象：低价商品的品牌形象也是消费者关注的一个方面。如果品牌形象较差，消费者可能会对商品感到不满意。</a:t>
            </a:r>
          </a:p>
          <a:p>
            <a:r>
              <a:t>3. 品牌忠诚度：低价商品的品牌忠诚度也是消费者关注的一个方面。如果品牌忠诚度较低，消费者可能会对商品感到不满意。</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低价商品消费者满意度影响因素分析</a:t>
            </a:r>
          </a:p>
        </p:txBody>
      </p:sp>
      <p:sp>
        <p:nvSpPr>
          <p:cNvPr id="3" name="Text Placeholder 2"/>
          <p:cNvSpPr>
            <a:spLocks noGrp="1"/>
          </p:cNvSpPr>
          <p:nvPr>
            <p:ph type="body" idx="1"/>
          </p:nvPr>
        </p:nvSpPr>
        <p:spPr/>
        <p:txBody>
          <a:bodyPr/>
          <a:lstStyle/>
          <a:p>
            <a:r>
              <a:t>低价商品心理因素</a:t>
            </a:r>
          </a:p>
        </p:txBody>
      </p:sp>
      <p:sp>
        <p:nvSpPr>
          <p:cNvPr id="4" name="Content Placeholder 3"/>
          <p:cNvSpPr>
            <a:spLocks noGrp="1"/>
          </p:cNvSpPr>
          <p:nvPr>
            <p:ph sz="half" idx="2"/>
          </p:nvPr>
        </p:nvSpPr>
        <p:spPr/>
        <p:txBody>
          <a:bodyPr/>
          <a:lstStyle/>
          <a:p>
            <a:r>
              <a:t>1. 期望值：低价商品的消费者可能会对商品的期望值较低。如果商品的实际性能超出消费者的期望值，消费者可能会对商品感到满意。</a:t>
            </a:r>
          </a:p>
          <a:p>
            <a:r>
              <a:t>2. 心理账户：低价商品的消费者可能会将低价作为一种心理账户。当他们购买低价商品时，可能会感到更加满足。</a:t>
            </a:r>
          </a:p>
          <a:p>
            <a:r>
              <a:t>3. 社会比较：低价商品的消费者可能会将自己的购买行为与其他人进行比较。如果他们发现自己购买的商品比其他人购买的商品更便宜，他们可能会感到更加满意。</a:t>
            </a:r>
          </a:p>
        </p:txBody>
      </p:sp>
      <p:sp>
        <p:nvSpPr>
          <p:cNvPr id="5" name="Text Placeholder 4"/>
          <p:cNvSpPr>
            <a:spLocks noGrp="1"/>
          </p:cNvSpPr>
          <p:nvPr>
            <p:ph type="body" idx="3"/>
          </p:nvPr>
        </p:nvSpPr>
        <p:spPr/>
        <p:txBody>
          <a:bodyPr/>
          <a:lstStyle/>
          <a:p>
            <a:r>
              <a:t>低价商品购买渠道因素</a:t>
            </a:r>
          </a:p>
        </p:txBody>
      </p:sp>
      <p:sp>
        <p:nvSpPr>
          <p:cNvPr id="6" name="Content Placeholder 5"/>
          <p:cNvSpPr>
            <a:spLocks noGrp="1"/>
          </p:cNvSpPr>
          <p:nvPr>
            <p:ph sz="half" idx="4"/>
          </p:nvPr>
        </p:nvSpPr>
        <p:spPr/>
        <p:txBody>
          <a:bodyPr/>
          <a:lstStyle/>
          <a:p>
            <a:r>
              <a:t>1. 购买便利性：低价商品的购买便利性也是消费者关注的一个方面。如果购买便利性较差，消费者可能会对商品感到不满意。</a:t>
            </a:r>
          </a:p>
          <a:p>
            <a:r>
              <a:t>2. 购买体验：低价商品的购买体验也是消费者关注的一个方面。如果购买体验较差，消费者可能会对商品感到不满意。</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低价商品消费者满意度调查方法选择</a:t>
            </a:r>
          </a:p>
        </p:txBody>
      </p:sp>
      <p:sp>
        <p:nvSpPr>
          <p:cNvPr id="3" name="Subtitle 2"/>
          <p:cNvSpPr>
            <a:spLocks noGrp="1"/>
          </p:cNvSpPr>
          <p:nvPr>
            <p:ph type="subTitle" idx="1"/>
          </p:nvPr>
        </p:nvSpPr>
        <p:spPr/>
        <p:txBody>
          <a:bodyPr/>
          <a:lstStyle/>
          <a:p>
            <a:r>
              <a:t>低价商品消费者满意度调查与分析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低价商品消费者满意度调查方法选择</a:t>
            </a:r>
          </a:p>
        </p:txBody>
      </p:sp>
      <p:sp>
        <p:nvSpPr>
          <p:cNvPr id="3" name="Text Placeholder 2"/>
          <p:cNvSpPr>
            <a:spLocks noGrp="1"/>
          </p:cNvSpPr>
          <p:nvPr>
            <p:ph type="body" idx="1"/>
          </p:nvPr>
        </p:nvSpPr>
        <p:spPr/>
        <p:txBody>
          <a:bodyPr/>
          <a:lstStyle/>
          <a:p>
            <a:r>
              <a:t>调查背景和目的</a:t>
            </a:r>
          </a:p>
        </p:txBody>
      </p:sp>
      <p:sp>
        <p:nvSpPr>
          <p:cNvPr id="4" name="Content Placeholder 3"/>
          <p:cNvSpPr>
            <a:spLocks noGrp="1"/>
          </p:cNvSpPr>
          <p:nvPr>
            <p:ph sz="half" idx="2"/>
          </p:nvPr>
        </p:nvSpPr>
        <p:spPr/>
        <p:txBody>
          <a:bodyPr/>
          <a:lstStyle/>
          <a:p>
            <a:r>
              <a:t>1. 消费者满意度是衡量消费者对产品或服务满意程度的重要指标，也是企业提升产品服务质量的重要依据。</a:t>
            </a:r>
          </a:p>
          <a:p>
            <a:r>
              <a:t>2. 随着低价商品市场的发展，消费者对低价商品的满意度越来越受到关注。</a:t>
            </a:r>
          </a:p>
          <a:p>
            <a:r>
              <a:t>3. 本次调查旨在了解消费者对低价商品的满意度状况，为企业改善低价产品质量、提高消费者满意度提供决策依据。</a:t>
            </a:r>
          </a:p>
        </p:txBody>
      </p:sp>
      <p:sp>
        <p:nvSpPr>
          <p:cNvPr id="5" name="Text Placeholder 4"/>
          <p:cNvSpPr>
            <a:spLocks noGrp="1"/>
          </p:cNvSpPr>
          <p:nvPr>
            <p:ph type="body" idx="3"/>
          </p:nvPr>
        </p:nvSpPr>
        <p:spPr/>
        <p:txBody>
          <a:bodyPr/>
          <a:lstStyle/>
          <a:p>
            <a:r>
              <a:t>调查对象和范围</a:t>
            </a:r>
          </a:p>
        </p:txBody>
      </p:sp>
      <p:sp>
        <p:nvSpPr>
          <p:cNvPr id="6" name="Content Placeholder 5"/>
          <p:cNvSpPr>
            <a:spLocks noGrp="1"/>
          </p:cNvSpPr>
          <p:nvPr>
            <p:ph sz="half" idx="4"/>
          </p:nvPr>
        </p:nvSpPr>
        <p:spPr/>
        <p:txBody>
          <a:bodyPr/>
          <a:lstStyle/>
          <a:p>
            <a:r>
              <a:t>1. 本次调查对象为购买过低价商品的消费者。</a:t>
            </a:r>
          </a:p>
          <a:p>
            <a:r>
              <a:t>2. 调查范围涵盖全国30个省（自治区、直辖市），调查对象年龄在18-65岁之间。</a:t>
            </a:r>
          </a:p>
          <a:p>
            <a:r>
              <a:t>3. 调查采用随机抽样的方式，确保调查对象的代表性。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低价商品消费者满意度调查问卷设计</a:t>
            </a:r>
          </a:p>
        </p:txBody>
      </p:sp>
      <p:sp>
        <p:nvSpPr>
          <p:cNvPr id="3" name="Subtitle 2"/>
          <p:cNvSpPr>
            <a:spLocks noGrp="1"/>
          </p:cNvSpPr>
          <p:nvPr>
            <p:ph type="subTitle" idx="1"/>
          </p:nvPr>
        </p:nvSpPr>
        <p:spPr/>
        <p:txBody>
          <a:bodyPr/>
          <a:lstStyle/>
          <a:p>
            <a:r>
              <a:t>低价商品消费者满意度调查与分析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低价商品消费者满意度调查问卷设计</a:t>
            </a:r>
          </a:p>
        </p:txBody>
      </p:sp>
      <p:sp>
        <p:nvSpPr>
          <p:cNvPr id="3" name="Content Placeholder 2"/>
          <p:cNvSpPr>
            <a:spLocks noGrp="1"/>
          </p:cNvSpPr>
          <p:nvPr>
            <p:ph sz="half" idx="2"/>
          </p:nvPr>
        </p:nvSpPr>
        <p:spPr/>
        <p:txBody>
          <a:bodyPr/>
          <a:lstStyle/>
          <a:p>
            <a:r>
              <a:t>1. 商品的材质、做工、性能、外观等方面是否符合消费者的预期；</a:t>
            </a:r>
          </a:p>
          <a:p>
            <a:r>
              <a:t>2. 商品是否存在质量问题，是否存在安全隐患，是否可以安全使用；</a:t>
            </a:r>
          </a:p>
          <a:p>
            <a:r>
              <a:t>3. 商品的质量与价格是否相符，是否物有所值。</a:t>
            </a:r>
          </a:p>
        </p:txBody>
      </p:sp>
      <p:sp>
        <p:nvSpPr>
          <p:cNvPr id="4" name="Text Placeholder 3"/>
          <p:cNvSpPr>
            <a:spLocks noGrp="1"/>
          </p:cNvSpPr>
          <p:nvPr>
            <p:ph type="body" idx="3"/>
          </p:nvPr>
        </p:nvSpPr>
        <p:spPr/>
        <p:txBody>
          <a:bodyPr/>
          <a:lstStyle/>
          <a:p>
            <a:r>
              <a:t>商品价格满意度</a:t>
            </a:r>
          </a:p>
        </p:txBody>
      </p:sp>
      <p:sp>
        <p:nvSpPr>
          <p:cNvPr id="5" name="Content Placeholder 4"/>
          <p:cNvSpPr>
            <a:spLocks noGrp="1"/>
          </p:cNvSpPr>
          <p:nvPr>
            <p:ph sz="half" idx="4"/>
          </p:nvPr>
        </p:nvSpPr>
        <p:spPr/>
        <p:txBody>
          <a:bodyPr/>
          <a:lstStyle/>
          <a:p>
            <a:r>
              <a:t>1. 商品的价格是否符合消费者的预期，是否在可接受的范围内；</a:t>
            </a:r>
          </a:p>
          <a:p>
            <a:r>
              <a:t>2. 商品的价格与质量是否相符，是否存在性价比高的商品；</a:t>
            </a:r>
          </a:p>
          <a:p>
            <a:r>
              <a:t>3. 商品的价格是否具有竞争力，与同类商品相比是否有优势。</a:t>
            </a:r>
          </a:p>
        </p:txBody>
      </p:sp>
      <p:sp>
        <p:nvSpPr>
          <p:cNvPr id="6" name="Text Placeholder 5"/>
          <p:cNvSpPr>
            <a:spLocks noGrp="1"/>
          </p:cNvSpPr>
          <p:nvPr>
            <p:ph type="body" idx="1"/>
          </p:nvPr>
        </p:nvSpPr>
        <p:spPr/>
        <p:txBody>
          <a:bodyPr/>
          <a:lstStyle/>
          <a:p>
            <a:r>
              <a:t>商品质量满意度</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低价商品消费者满意度调查问卷设计</a:t>
            </a:r>
          </a:p>
        </p:txBody>
      </p:sp>
      <p:sp>
        <p:nvSpPr>
          <p:cNvPr id="3" name="Content Placeholder 2"/>
          <p:cNvSpPr>
            <a:spLocks noGrp="1"/>
          </p:cNvSpPr>
          <p:nvPr>
            <p:ph sz="half" idx="2"/>
          </p:nvPr>
        </p:nvSpPr>
        <p:spPr/>
        <p:txBody>
          <a:bodyPr/>
          <a:lstStyle/>
          <a:p>
            <a:r>
              <a:t>1. 商品出现问题时，售后服务人员的态度是否友好热情，是否能够及时解决问题；</a:t>
            </a:r>
          </a:p>
          <a:p>
            <a:r>
              <a:t>2. 售后服务的效率是否高，是否能够在合理的时限内解决问题；</a:t>
            </a:r>
          </a:p>
          <a:p>
            <a:r>
              <a:t>3. 售后服务的质量是否可靠，是否能够彻底解决问题，是否能够避免问题再次出现。</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售后服务满意度</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低价商品消费者满意度调查数据收集</a:t>
            </a:r>
          </a:p>
        </p:txBody>
      </p:sp>
      <p:sp>
        <p:nvSpPr>
          <p:cNvPr id="3" name="Subtitle 2"/>
          <p:cNvSpPr>
            <a:spLocks noGrp="1"/>
          </p:cNvSpPr>
          <p:nvPr>
            <p:ph type="subTitle" idx="1"/>
          </p:nvPr>
        </p:nvSpPr>
        <p:spPr/>
        <p:txBody>
          <a:bodyPr/>
          <a:lstStyle/>
          <a:p>
            <a:r>
              <a:t>低价商品消费者满意度调查与分析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低价商品消费者满意度调查数据收集</a:t>
            </a:r>
          </a:p>
        </p:txBody>
      </p:sp>
      <p:sp>
        <p:nvSpPr>
          <p:cNvPr id="3" name="Text Placeholder 2"/>
          <p:cNvSpPr>
            <a:spLocks noGrp="1"/>
          </p:cNvSpPr>
          <p:nvPr>
            <p:ph type="body" idx="1"/>
          </p:nvPr>
        </p:nvSpPr>
        <p:spPr/>
        <p:txBody>
          <a:bodyPr/>
          <a:lstStyle/>
          <a:p>
            <a:r>
              <a:t>低价商品消费者满意度调查数据收集的重要性</a:t>
            </a:r>
          </a:p>
        </p:txBody>
      </p:sp>
      <p:sp>
        <p:nvSpPr>
          <p:cNvPr id="4" name="Content Placeholder 3"/>
          <p:cNvSpPr>
            <a:spLocks noGrp="1"/>
          </p:cNvSpPr>
          <p:nvPr>
            <p:ph sz="half" idx="2"/>
          </p:nvPr>
        </p:nvSpPr>
        <p:spPr/>
        <p:txBody>
          <a:bodyPr/>
          <a:lstStyle/>
          <a:p>
            <a:r>
              <a:t>1. 收集消费者满意度数据有助于了解消费者对低价商品的认知情况，为制定有效的营销策略提供依据。</a:t>
            </a:r>
          </a:p>
          <a:p>
            <a:r>
              <a:t>2. 满意度数据可以帮助企业及时发现问题和改进策略，提升低价商品的市场竞争力。</a:t>
            </a:r>
          </a:p>
          <a:p>
            <a:r>
              <a:t>3. 收集消费者满意度数据有助于优化产品和服务，提升消费者满意度和忠诚度。</a:t>
            </a:r>
          </a:p>
        </p:txBody>
      </p:sp>
      <p:sp>
        <p:nvSpPr>
          <p:cNvPr id="5" name="Text Placeholder 4"/>
          <p:cNvSpPr>
            <a:spLocks noGrp="1"/>
          </p:cNvSpPr>
          <p:nvPr>
            <p:ph type="body" idx="3"/>
          </p:nvPr>
        </p:nvSpPr>
        <p:spPr/>
        <p:txBody>
          <a:bodyPr/>
          <a:lstStyle/>
          <a:p>
            <a:r>
              <a:t>低价商品消费者满意度调查数据收集方法</a:t>
            </a:r>
          </a:p>
        </p:txBody>
      </p:sp>
      <p:sp>
        <p:nvSpPr>
          <p:cNvPr id="6" name="Content Placeholder 5"/>
          <p:cNvSpPr>
            <a:spLocks noGrp="1"/>
          </p:cNvSpPr>
          <p:nvPr>
            <p:ph sz="half" idx="4"/>
          </p:nvPr>
        </p:nvSpPr>
        <p:spPr/>
        <p:txBody>
          <a:bodyPr/>
          <a:lstStyle/>
          <a:p>
            <a:r>
              <a:t>1. 问卷调查：设计科学有效的问卷，通过电话、网络、邮件等方式收集数据。</a:t>
            </a:r>
          </a:p>
          <a:p>
            <a:r>
              <a:t>2. 焦点小组访谈：邀请代表性消费者参与小组访谈，深入了解其对低价商品的看法和意见。</a:t>
            </a:r>
          </a:p>
          <a:p>
            <a:r>
              <a:t>3. 实地走访调查：通过走访消费者，了解其实际使用情况和满意度水平。</a:t>
            </a:r>
          </a:p>
          <a:p>
            <a:r>
              <a:t>4. 购买记录追踪：通过追踪消费者购买记录，了解其购买行为和消费偏好。</a:t>
            </a:r>
          </a:p>
          <a:p>
            <a:r>
              <a:t>5. 社交媒体数据分析：收集社交媒体上的消费者评论和反馈。</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低价商品消费者满意度调查数据收集</a:t>
            </a:r>
          </a:p>
        </p:txBody>
      </p:sp>
      <p:sp>
        <p:nvSpPr>
          <p:cNvPr id="3" name="Text Placeholder 2"/>
          <p:cNvSpPr>
            <a:spLocks noGrp="1"/>
          </p:cNvSpPr>
          <p:nvPr>
            <p:ph type="body" idx="1"/>
          </p:nvPr>
        </p:nvSpPr>
        <p:spPr/>
        <p:txBody>
          <a:bodyPr/>
          <a:lstStyle/>
          <a:p>
            <a:r>
              <a:t>低价商品消费者满意度调查数据收集的局限性</a:t>
            </a:r>
          </a:p>
        </p:txBody>
      </p:sp>
      <p:sp>
        <p:nvSpPr>
          <p:cNvPr id="4" name="Content Placeholder 3"/>
          <p:cNvSpPr>
            <a:spLocks noGrp="1"/>
          </p:cNvSpPr>
          <p:nvPr>
            <p:ph sz="half" idx="2"/>
          </p:nvPr>
        </p:nvSpPr>
        <p:spPr/>
        <p:txBody>
          <a:bodyPr/>
          <a:lstStyle/>
          <a:p>
            <a:r>
              <a:t>1. 填写者欺骗：有些回答者故意填写错误或不真实信息。</a:t>
            </a:r>
          </a:p>
          <a:p>
            <a:r>
              <a:t>2. 填写者是否理解问题：如果没有清楚地理解问题，填写者可能无法给出有意义的答案。</a:t>
            </a:r>
          </a:p>
          <a:p>
            <a:r>
              <a:t>3. 容量有限：有些填写者可能没有足够的信息来回答问题，或者没有足够的时间来仔细思考答案。</a:t>
            </a:r>
          </a:p>
          <a:p>
            <a:r>
              <a:t>4. 难以覆盖目标人群：在某些情况下，难以联系到或说服目标人群参与调查。</a:t>
            </a:r>
          </a:p>
        </p:txBody>
      </p:sp>
      <p:sp>
        <p:nvSpPr>
          <p:cNvPr id="5" name="Text Placeholder 4"/>
          <p:cNvSpPr>
            <a:spLocks noGrp="1"/>
          </p:cNvSpPr>
          <p:nvPr>
            <p:ph type="body" idx="3"/>
          </p:nvPr>
        </p:nvSpPr>
        <p:spPr/>
        <p:txBody>
          <a:bodyPr/>
          <a:lstStyle/>
          <a:p>
            <a:r>
              <a:t>低价商品消费者满意度调查数据收集的趋势</a:t>
            </a:r>
          </a:p>
        </p:txBody>
      </p:sp>
      <p:sp>
        <p:nvSpPr>
          <p:cNvPr id="6" name="Content Placeholder 5"/>
          <p:cNvSpPr>
            <a:spLocks noGrp="1"/>
          </p:cNvSpPr>
          <p:nvPr>
            <p:ph sz="half" idx="4"/>
          </p:nvPr>
        </p:nvSpPr>
        <p:spPr/>
        <p:txBody>
          <a:bodyPr/>
          <a:lstStyle/>
          <a:p>
            <a:r>
              <a:t>1. 大数据和机器学习：利用大数据和机器学习技术分析大量消费者数据，洞察消费者的满意度水平和影响因素。</a:t>
            </a:r>
          </a:p>
          <a:p>
            <a:r>
              <a:t>2. 多渠道数据收集：通过多种渠道收集消费者数据，如社交媒体、移动应用、在线评论等，以获得更全面和实时的反馈。</a:t>
            </a:r>
          </a:p>
          <a:p>
            <a:r>
              <a:t>3. 实时数据反馈：利用技术手段实时收集和分析消费者反馈，以便企业能够及时响应和调整策略。</a:t>
            </a:r>
          </a:p>
          <a:p>
            <a:r>
              <a:t>4. 跨文化数据比较：比较不同文化背景下消费者的满意度水平，了解文化差异对满意度的影响。</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低价商品消费者满意度调查数据收集</a:t>
            </a:r>
          </a:p>
        </p:txBody>
      </p:sp>
      <p:sp>
        <p:nvSpPr>
          <p:cNvPr id="3" name="Text Placeholder 2"/>
          <p:cNvSpPr>
            <a:spLocks noGrp="1"/>
          </p:cNvSpPr>
          <p:nvPr>
            <p:ph type="body" idx="1"/>
          </p:nvPr>
        </p:nvSpPr>
        <p:spPr/>
        <p:txBody>
          <a:bodyPr/>
          <a:lstStyle/>
          <a:p>
            <a:r>
              <a:t>低价商品消费者满意度调查数据收集的前沿研究</a:t>
            </a:r>
          </a:p>
        </p:txBody>
      </p:sp>
      <p:sp>
        <p:nvSpPr>
          <p:cNvPr id="4" name="Content Placeholder 3"/>
          <p:cNvSpPr>
            <a:spLocks noGrp="1"/>
          </p:cNvSpPr>
          <p:nvPr>
            <p:ph sz="half" idx="2"/>
          </p:nvPr>
        </p:nvSpPr>
        <p:spPr/>
        <p:txBody>
          <a:bodyPr/>
          <a:lstStyle/>
          <a:p>
            <a:r>
              <a:t>1. 情感分析：利用自然语言处理技术对消费者评论和反馈进行情感分析，识别消费者的情绪和态度。</a:t>
            </a:r>
          </a:p>
          <a:p>
            <a:r>
              <a:t>2. 隐式态度测量：利用隐式态度测量技术了解消费者对低价商品的潜意识态度和偏好。</a:t>
            </a:r>
          </a:p>
          <a:p>
            <a:r>
              <a:t>3. 神经科学研究：利用脑成像技术研究消费者对低价商品的反应，揭示其心理活动和决策过程。</a:t>
            </a:r>
          </a:p>
          <a:p>
            <a:r>
              <a:t>4. 社交网络分析：利用社交网络分析技术研究消费者意见领袖的影响力及其对满意度的影响。</a:t>
            </a:r>
          </a:p>
        </p:txBody>
      </p:sp>
      <p:sp>
        <p:nvSpPr>
          <p:cNvPr id="5" name="Text Placeholder 4"/>
          <p:cNvSpPr>
            <a:spLocks noGrp="1"/>
          </p:cNvSpPr>
          <p:nvPr>
            <p:ph type="body" idx="3"/>
          </p:nvPr>
        </p:nvSpPr>
        <p:spPr/>
        <p:txBody>
          <a:bodyPr/>
          <a:lstStyle/>
          <a:p>
            <a:r>
              <a:t>低价商品消费者满意度调查数据收集的案例研究</a:t>
            </a:r>
          </a:p>
        </p:txBody>
      </p:sp>
      <p:sp>
        <p:nvSpPr>
          <p:cNvPr id="6" name="Content Placeholder 5"/>
          <p:cNvSpPr>
            <a:spLocks noGrp="1"/>
          </p:cNvSpPr>
          <p:nvPr>
            <p:ph sz="half" idx="4"/>
          </p:nvPr>
        </p:nvSpPr>
        <p:spPr/>
        <p:txBody>
          <a:bodyPr/>
          <a:lstStyle/>
          <a:p>
            <a:r>
              <a:t>1. 某电商平台开展的低价商品消费者满意度调查，通过问卷调查和实地走访相结合的方式收集数据，了解消费者对平台低价商品的满意度水平和影响因素。</a:t>
            </a:r>
          </a:p>
          <a:p>
            <a:r>
              <a:t>2. 某零售企业开展的低价商品消费者满意度调查，通过焦点小组访谈和购买记录追踪相结合的方式收集数据，了解消费者对企业低价商品的满意度水平和购买行为。</a:t>
            </a:r>
          </a:p>
          <a:p>
            <a:r>
              <a:t>3. 某制造企业开展的低价商品消费者满意度调查，通过社交媒体数据分析和情感分析相结合的方式收集数据，了解消费者对企业低价商品的情感态度和满意度水平。</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低价商品消费者满意度调查数据分析</a:t>
            </a:r>
          </a:p>
        </p:txBody>
      </p:sp>
      <p:sp>
        <p:nvSpPr>
          <p:cNvPr id="3" name="Subtitle 2"/>
          <p:cNvSpPr>
            <a:spLocks noGrp="1"/>
          </p:cNvSpPr>
          <p:nvPr>
            <p:ph type="subTitle" idx="1"/>
          </p:nvPr>
        </p:nvSpPr>
        <p:spPr/>
        <p:txBody>
          <a:bodyPr/>
          <a:lstStyle/>
          <a:p>
            <a:r>
              <a:t>低价商品消费者满意度调查与分析</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https://d.book118.com/985131030101011104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低价商品消费者满意度影响因素分析</vt:lpstr>
      <vt:lpstr> 低价商品消费者满意度影响因素分析</vt:lpstr>
      <vt:lpstr> 低价商品消费者满意度影响因素分析</vt:lpstr>
      <vt:lpstr> 低价商品消费者满意度影响因素分析</vt:lpstr>
      <vt:lpstr> 低价商品消费者满意度调查方法选择</vt:lpstr>
      <vt:lpstr> 低价商品消费者满意度调查方法选择</vt:lpstr>
      <vt:lpstr> 低价商品消费者满意度调查问卷设计</vt:lpstr>
      <vt:lpstr> 低价商品消费者满意度调查问卷设计</vt:lpstr>
      <vt:lpstr> 低价商品消费者满意度调查问卷设计</vt:lpstr>
      <vt:lpstr> 低价商品消费者满意度调查数据收集</vt:lpstr>
      <vt:lpstr> 低价商品消费者满意度调查数据收集</vt:lpstr>
      <vt:lpstr> 低价商品消费者满意度调查数据收集</vt:lpstr>
      <vt:lpstr> 低价商品消费者满意度调查数据收集</vt:lpstr>
      <vt:lpstr> 低价商品消费者满意度调查数据分析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2024-09-13T22:46:04.978</cp:lastPrinted>
  <dcterms:created xsi:type="dcterms:W3CDTF">2024-09-13T14:46:05Z</dcterms:created>
  <dcterms:modified xsi:type="dcterms:W3CDTF">2024-09-13T14:46:07Z</dcterms:modified>
</cp:coreProperties>
</file>