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368A0-47D7-43D1-90F4-37932389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59EB0-8FC4-4450-8684-AF05D6010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4E9C2-BE77-4BE2-8DA9-D90123254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B0355-B5F6-4986-BF77-BD7DBF7C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E2077-D04B-4AD2-85D4-B3D802CBA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DFD64-12C3-40E6-9964-63ADB186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213FD-EC6D-4323-AB31-37A284F5B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ABF77-1905-42D6-82A3-5BA29CFB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6F8FE-DEFB-4915-B2FA-61F82556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75A66-C7F1-4B51-8269-D18A9EB28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F28F3-D66A-4E67-9258-614D84C1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20223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《跟腱断裂诊断》ppt课件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跟腱断裂的诊断方法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跟腱断裂的鉴别诊断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跟腱断裂的预防措施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5" r="6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是指跟腱组织的连续性中断，通常由剧烈运动或意外伤害引起。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跟腱是人体最强大的肌腱之一，负责支撑足部和小腿的肌肉，帮助完成跳跃、跑步等动作。跟腱断裂会导致行走困难、疼痛等症状。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如篮球、足球、跑步等运动中，脚部突然受到外力冲击。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退行性改变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随着年龄增长，跟腱逐渐退化，变得脆弱，容易断裂。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如糖尿病、风湿性疾病等，影响跟腱健康，增加断裂风险。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跟腱断裂的常见原因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跟腱断裂的症状与表现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跟腱断裂部位疼痛剧烈，尤其在行走、跳跃时加重。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跟腱断裂后，局部出现明显肿胀，皮肤发红。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在跟腱断裂部位有明显压痛感，轻轻按压即可引发疼痛。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跟腱断裂后，踝关节活动受限，无法正常行走或跳跃。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功能受限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跟腱断裂的诊断方法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医生通过触诊和视诊，检查跟腱部位是否有疼痛、肿胀、压痛、断裂声等现象。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观察患者的步态、活动度以及跟腱部位的功能表现，判断是否存在跟腱断裂的可能性。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体检与观察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通过X线检查可以观察到跟腱断裂的位置和程度，以及是否存在其他骨骼异常。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MRI可以提供更加详细的软组织信息，明确跟腱断裂的程度和范围，以及周围软组织的损伤情况。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通过血液检查可以了解患者的全身状况和是否存在感染等其他疾病。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根据患者的具体情况，医生可能会要求进行其他相关的实验室检查，以排除其他潜在的疾病。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其他实验室检查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血液检查与其他实验室检查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封闭治疗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对于一些疼痛明显的患者，医生可能会给予封闭治疗，即在跟腱部位注射药物来缓解疼痛。如果封闭治疗后疼痛明显减轻，则有助于诊断跟腱断裂。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对于一些难以诊断的跟腱断裂，医生可能会采用关节镜检查技术，通过关节镜观察跟腱部位的情况，以便更加准确地诊断跟腱断裂。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跟腱断裂的鉴别诊断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https://d.book118.com/985132022343011042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2024-09-04T11:34:30.567</cp:lastPrinted>
  <dcterms:created xsi:type="dcterms:W3CDTF">2024-09-04T03:34:30Z</dcterms:created>
  <dcterms:modified xsi:type="dcterms:W3CDTF">2024-09-04T03:34:32Z</dcterms:modified>
</cp:coreProperties>
</file>