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407D7-670E-449A-956A-89F3A2D5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A2271-9CDC-479F-9DDD-EBD87FD7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DB152-5F73-48A1-A408-6BCB8782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1C76F-3F47-4EDE-8E49-726C51478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882BD-5127-43AE-ABAC-60FE73D6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A48E2-4A31-445C-8DD6-BBE4148A3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6A339-9564-463E-887C-499EBF35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B7213-619D-403E-9498-7F0EEF69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55BBB-1B6F-4DAD-89AC-6B8275408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B55AD-7050-4304-BA1F-2FF68C19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3F505-68D3-4E1C-B7C1-F9424533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33004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小儿口炎护理常规ppt儿科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262" r="392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小儿口炎是指口腔黏膜的炎症，可由感染、过敏、化学物质刺激等多种原因引起。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根据病因不同，小儿口炎可分为细菌性口炎、病毒性口炎、真菌性口炎等。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细菌、病毒等病原体通过口腔黏膜破损处侵入，引发感染。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化学物质刺激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某些食物、药物等过敏原引起口腔黏膜过敏反应。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口腔接触某些化学物质，如酸性物质、化学药物等，可引起黏膜炎症。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98" r="1739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口腔黏膜出现充血、水肿，导致疼痛和不适。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口腔黏膜红肿、疼痛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口腔黏膜炎症可导致分泌物增多，出现白色假膜或溃疡。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口腔分泌物增多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部分患儿可能出现发热，体温升高。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口腔疼痛导致患儿食欲不振，影响进食和营养吸收。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了解患儿的饮食习惯、口腔卫生习惯以及是否接受过口腔治疗等。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询问患儿既往病史、家族病史及用药情况，了解患儿是否有过敏史、感染史等。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检查患儿的口腔黏膜状况，包括颜色、质地、有无溃疡、炎症等。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检查患儿的体温、脉搏、呼吸等生命体征，了解患儿全身状况。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评估患儿的情绪状态，是否出现焦虑、恐惧等心理问题。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了解患儿及其家长对口炎的认识程度和治疗态度，以便更好地进行沟通和护理。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了解患儿的家庭环境、家庭成员结构以及家庭经济状况等。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评估患儿的社会支持系统，包括是否有医疗保险或慈善组织支持等。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家庭及社会支持评估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每日早晚刷牙，饭后漱口，保持口腔清洁，避免感染加重。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可用生理盐水或漱口水漱口，减少口腔细菌滋生。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口腔消毒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https://d.book118.com/985133004002011042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2024-09-02T22:21:22.966</cp:lastPrinted>
  <dcterms:created xsi:type="dcterms:W3CDTF">2024-09-02T14:21:22Z</dcterms:created>
  <dcterms:modified xsi:type="dcterms:W3CDTF">2024-09-02T14:21:24Z</dcterms:modified>
</cp:coreProperties>
</file>