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DF8E3-3CE5-411F-B8E6-90AE98CAC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6EB2E-7AB8-452C-AE43-9FC893767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BD415-98AD-4D62-9BE0-422F7F35A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4F67F-8569-4813-BE2D-FC8DD2A57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5894F-FF79-472E-B2F3-2437B6A6C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44F46-3BCB-4A5F-B9D9-2FEB2640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848AD-E114-41CE-AF47-B0EA53772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F96C8-62CE-4F9E-A16C-ADE400C1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AE464-4C7E-43B7-8D6B-63C76C029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B55BD-0671-492E-BE68-FEC1609C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E155E-7BCD-42A8-B9B6-A9E684072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332001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《党章知识有奖问答》PPT课件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党章知识简介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党章知识问答环节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党章知识竞赛环节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党章知识学习建议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党章知识简介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党章的定义和作用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党章，全称中国共产党章程，是规定中国共产党的组织原则、权利义务、纪律约束等内容的党内法规。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党章是党的根本大法，是全党必须遵循的总章程，对坚持党的全面领导，推进全面从严治党，加强党的建设具有根本性的规范和指导作用。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规定了党员的条件、义务和权利，以及发展党员的程序和要求。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规定了党的组织原则、组织机构设置、职权分配等。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规定了党的纪律种类、适用范围、执行方式等。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党的纪律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党章的基本内容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党章的修改和解释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党章的修改必须经过党的全国代表大会审议通过，并报经全国人民代表大会常务委员会批准。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党章的解释权归中国共产党中央委员会所有，任何党组织和个人无权对党章进行解释。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党章知识问答环节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单选题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提供4个选项，选择正确答案。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多选题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提供5个以上选项，选择正确答案。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判断给出的句子是否正确。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根据题目要求填写正确的文字或数字。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问答题目类型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党章的基本原则和规定。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党的历史和重要事件。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党的组织架构和制度。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党的纪律和作风建设。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问答题目内容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对每个题目进行详细的解析，解释正确答案的原因。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对错误答案进行纠正，并解释为什么是错误的。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提供相关党章知识的链接或资料，方便学习者深入了解。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问答题目答案解析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党章知识竞赛环节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https://d.book118.com/985133200123011110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2024-09-15T14:30:14.374</cp:lastPrinted>
  <dcterms:created xsi:type="dcterms:W3CDTF">2024-09-15T06:30:14Z</dcterms:created>
  <dcterms:modified xsi:type="dcterms:W3CDTF">2024-09-15T06:30:16Z</dcterms:modified>
</cp:coreProperties>
</file>