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9F5DE-0034-40CC-B312-FCF56022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D3EF5-99D2-44D8-925D-4A4ED496A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B82F-F348-470E-B0F5-729A750E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43BAD-D998-4CA1-8E5F-92B702D5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C789F-605B-4900-8A7D-9DF111F9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7119C-ACCD-4DCB-8CC0-3B5D3ECF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6A868-238E-4A95-A674-141B09C0A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BC18A-A76F-4BB4-BB6A-338073E63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90E6D-1A6E-4146-B67A-9EADCFDB9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96BBD-8C34-4DA7-9D4B-FD036F6D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95E84-52D0-4212-942F-9ED4B59B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3300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人才管理实践人才聘用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人才聘用概述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聘用决策与谈判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员工入职与培训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人才聘用实践案例分享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人才聘用概述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人才聘用是指企业为了自身发展的需要，通过一系列的程序和方法，吸引、选拔、录用和安置合适的人才到企业中来，以填补职位空缺或新增职位的过程。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人才是企业最宝贵的资源之一，优秀的人才能够为企业带来更高的绩效和更长远的发展。因此，人才聘用是企业人力资源管理中非常重要的一个环节，直接关系到企业的竞争力和未来发展。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人才聘用的定义与重要性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人才聘用的主要目的是为了满足企业的人力资源需求，包括补充现有职位的空缺、新增职位的需求以及为企业未来发展储备人才。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竞争择优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通过竞争机制选拔出最优秀的人才，确保企业能够吸引到最优秀的人才。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在人才聘用的过程中，应遵循以下原则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人岗匹配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根据职位的要求和应聘者的能力、经验等因素进行匹配，确保录用的应聘者能够胜任该职位。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确保所有应聘者在同等条件下受到公正的对待和评价。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尊重人才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尊重应聘者的意愿和选择，为应聘者提供充分的信息和机会，确保应聘者能够做出明智的决策。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人才聘用的目的与原则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人才聘用的流程通常包括招聘计划制定、招聘信息发布、简历筛选、面试安排、面试评估、录用决策和入职安排等环节。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在人才聘用的过程中，应遵循以下步骤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根据企业的人力资源需求和战略发展目标，制定招聘计划，明确招聘的职位、人数、要求和预算等。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人才聘用的流程与步骤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通过招聘网站、社交媒体、招聘会等渠道发布招聘信息，吸引潜在应聘者的关注。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根据职位要求和应聘者的简历进行筛选，初步确定符合要求的应聘者名单。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与初步筛选通过的应聘者联系，安排面试时间和地点，并提供必要的面试准备指导。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人才聘用的流程与步骤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人才聘用的流程与步骤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通过面试对应聘者的能力、经验、态度等方面进行评估，确定应聘者的综合素质和是否适合该职位。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录用决策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根据面试评估结果和其他相关信息，做出录用决策，并与应聘者进行沟通和确认。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入职安排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为录用的应聘者提供入职指导和培训，安排工作岗位和相关工作事宜，确保应聘者能够顺利融入企业并开展工作。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明确企业在市场中的定位和发展方向，从而确定所需人才的类型和层次。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根据企业业务发展计划，预测未来一段时间内所需人才的数量和结构。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企业组织架构的优化和调整，会对人才需求产生影响，需要相应调整人才策略。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胜任力模型建立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针对不同岗位，建立相应的胜任力模型，明确人才的核心能力和素质要求。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详细分析岗位职责，确定岗位所需的知识、技能和经验等要求。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制定科学、合理的人才选拔标准，确保选拔出的人才能够胜任岗位并为企业创造价值。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9792" b="19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3" b="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岗位分析与人才要求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深入了解人才市场供需状况，掌握各类人才的流动趋势和薪酬水平。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人才市场供需分析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根据企业需求和人才市场状况，选择合适的招聘渠道，如校园招聘、社会招聘、内部推荐等。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针对不同岗位和人才类型，制定相应的招聘策略，包括招聘流程、面试方式、选拔标准等。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人才市场与招聘策略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人才选拔与评估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笔试测试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针对特定职位，设计笔试题目，考察应聘者的专业技能和知识水平。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通过一对一或多对一的面试形式，深入了解应聘者的经验、能力和潜力。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通过对应聘者简历的细致审查，挑选出与职位需求匹配的候选人。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https://d.book118.com/985133300103011034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2024-08-29T16:17:40.765</cp:lastPrinted>
  <dcterms:created xsi:type="dcterms:W3CDTF">2024-08-29T08:17:40Z</dcterms:created>
  <dcterms:modified xsi:type="dcterms:W3CDTF">2024-08-29T08:17:42Z</dcterms:modified>
</cp:coreProperties>
</file>