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B8AD3-A1D5-40A6-A331-871EF3351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5B15B-A3AF-4EB3-B6E8-153E0B662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4D82C-F1CB-4571-A500-84AA5016D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8B88E2-51D2-49EC-A292-8F0B06306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D0EF90-31C2-499A-8B27-9C3252AED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1ABB95-E9C5-4046-B408-A93515347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BBEE27-2F43-4578-8159-E4CDB7F2D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7830EF-04AC-4D62-89FF-A4B4BB69F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70AB0-3F45-4C8D-B59B-1EBB3BAF9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F1352-B006-40F6-BFC4-CB9DBE59C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81EC8-68AA-4F60-9C7E-B1C7E5618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13331010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掌握接待顾客的最佳策略提升销售业绩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顾客接待基本理念与技巧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了解顾客需求与心理分析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产品介绍与展示技巧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价格谈判与促成交易方法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售后服务与客户关系维护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自我管理与团队协作能力提升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顾客接待基本理念与技巧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无论顾客的年龄、性别、职业或背景，都应给予同等的尊重和关注。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平等对待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主动问候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当顾客进入店铺时，应主动微笑并问候，让顾客感受到被重视。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积极询问顾客的需求，并尽力满足他们的期望。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尊重与关注每一位顾客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以积极、热情的态度接待顾客，让顾客感受到购物的愉快体验。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647" r="1364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热情服务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对于顾客的疑问或要求，应耐心倾听并详细解答，不敷衍了事。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耐心解答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在顾客考虑或选择商品时，保持关注并及时提供帮助。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持续跟进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保持热情与耐心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624" b="46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69" b="49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906" b="490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有效倾听与理解需求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积极倾听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认真听取顾客的意见和需求，不打断顾客的发言。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确认理解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用自己的话复述顾客的需求，确保正确理解顾客的意思。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提供建议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根据顾客的需求，提供合适的商品推荐或购买建议。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在接待过程中使用“请”、“谢谢”、“对不起”等礼貌用语。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使用礼貌用语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微笑是传递友好和尊重的有效方式，始终保持微笑有助于营造轻松、愉快的购物环境。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保持微笑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583" r="15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避免使用粗鲁或冒犯性的语言，注意个人形象和言行举止。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注意言行举止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礼貌用语及微笑服务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了解顾客需求与心理分析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与顾客进行深入交流，了解其购买需求、预算和期望。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初步接触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通过观察顾客的言行举止，初步判断其性格特点和购买意向。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类型划分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根据顾客需求和购买行为，将其划分为不同类型，如价格敏感型、品质追求型、服务体验型等。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观察并判断顾客类型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提供性价比高的产品或服务，强调优惠活动和折扣信息。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价格敏感型顾客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重点介绍产品或服务的高品质和独特性，提供详细的产品信息和专业建议。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品质追求型顾客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提供优质的售前、售中和售后服务，关注顾客体验和感受，积极解决顾客问题。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服务体验型顾客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针对不同类型顾客采取相应策略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产品推荐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根据顾客潜在需求和购买动机，推荐符合其需求的产品或服务。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增值服务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提供个性化的增值服务，如定制、包装、配送等，以满足顾客的特定需求。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通过与顾客交流，了解其潜在需求和购买动机，如送礼、自用、商务等。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挖掘潜在需求及购买动机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诚信经营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保持诚信经营，遵守承诺和约定，树立良好的企业形象。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专业素养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展现专业素养和产品知识，提供准确的信息和建议，赢得顾客的信任和尊重。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情感共鸣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关注顾客情感和体验，倾听其需求和意见，积极回应并解决问题，增强与顾客的情感联系。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建立信任关系，增强购买意愿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产品介绍与展示技巧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612" b="261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与竞品比较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了解竞品的特点和优劣，以便在介绍时突出自身产品的优势。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深入了解产品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掌握产品的基本功能、性能、使用方法等，以便向顾客提供准确的信息。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突出产品优势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了解产品的独特之处和竞争优势，以便在介绍时吸引顾客的注意力。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熟悉产品特点及优势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个性化推荐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根据顾客的特点和需求，提供个性化的产品推荐，提高顾客的购买意愿。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引导顾客体验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鼓励顾客试用或体验产品，以便他们更好地了解产品的特点和优势。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了解顾客需求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通过与顾客的交流，了解他们的需求和偏好，以便推荐符合他们需求的产品。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9991" r="9991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针对性地进行产品推荐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利用演示道具或样品，向顾客展示产品的使用效果和特点，增强顾客的购买欲望。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使用演示道具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利用视频、图片等多媒体技术，向顾客展示产品的使用场景和效果，提高顾客的购买兴趣。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借助多媒体技术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通过现场操作演示，向顾客展示产品的操作流程和使用效果，让顾客对产品有更直观的了解。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现场操作演示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生动形象地展示产品效果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https://d.book118.com/985133310103011034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2024-08-29T16:17:43.644</cp:lastPrinted>
  <dcterms:created xsi:type="dcterms:W3CDTF">2024-08-29T08:17:43Z</dcterms:created>
  <dcterms:modified xsi:type="dcterms:W3CDTF">2024-08-29T08:17:45Z</dcterms:modified>
</cp:coreProperties>
</file>