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EBE56-5E38-4863-A6A2-313078AAF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74E02-0FBE-4761-B732-58212DDC3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D4E21-82DD-4ADC-B7F5-7BA7D25F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9465D-7D3D-45B5-BC91-675B80001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98FA69-12EA-4E83-821C-FC57C1B16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9DB04-1D42-42A1-B983-476682F30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244878-9094-4399-B6D6-E425B3609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3DC22-F353-404D-BA0B-4E0B0F70E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E52B2-209D-43A9-9DCB-41961B3C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A88C06-B630-47F3-9971-0E6178FC6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7B89E-44EC-44FA-AFC6-A4279210E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341431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公共场所的肺结核审查和消毒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肺结核基本知识与传播途径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公共场所肺结核审查流程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公共场所消毒方法与技巧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肺结核患者管理与隔离措施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工作人员培训与防护措施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政策法规与监管要求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肺结核基本知识与传播途径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肺结核定义及危害程度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肺结核是一种由结核分枝杆菌引起的慢性传染病，主要侵害肺部，但也可侵犯其他器官。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肺结核如不及时治疗，会对呼吸系统造成严重损伤，甚至危及生命。同时，其传染性也会对周围人群造成威胁。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30" r="280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肺结核主要通过空气传播，如咳嗽、打喷嚏等方式将结核分枝杆菌传播给周围人群。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免疫力低下、营养不良、老年人、糖尿病患者等人群更易感染肺结核。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加强通风换气，保持室内空气流通；注意个人卫生，不随地吐痰；加强锻炼，提高免疫力等。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有效预防肺结核的传播和感染，降低发病率和死亡率，保障公共卫生安全。同时，也能减轻医疗负担，提高社会效益。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公共场所肺结核审查流程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6" r="364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了解相关法律法规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制定审查计划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准备审查工具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熟悉国家和地方有关公共场所卫生管理的法律法规，确保审查工作有法可依。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明确审查目标、范围、时间和人员分工，确保审查工作有条不紊地进行。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准备必要的审查工具，如检查表、记录本、相机等，以便记录和留存证据。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现场环境检查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人员健康状况检查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消毒措施检查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审查方法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现场审查内容及方法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检查公共场所是否定期进行消毒，消毒药品是否符合规定，消毒操作是否规范。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对公共场所从业人员进行健康检查，了解其是否有咳嗽、咳痰等肺结核症状。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检查公共场所的通风、采光、卫生等情况，评估其对肺结核传播的影响。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采用听取汇报、查阅资料、现场查看、询问相关人员等方式进行审查。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汇总分析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下达整改通知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跟踪复查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审查后处理措施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对审查过程中发现的问题进行汇总分析，明确问题的性质和严重程度。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对存在问题的公共场所下达整改通知，明确整改要求和时限。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对整改情况进行跟踪复查，确保问题得到有效解决。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加强肺结核防治知识的宣传教育，提高公众对肺结核的认识和防范意识。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公共场所消毒方法与技巧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常用消毒剂及使用方法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如84消毒液，稀释后可用于物体表面、地面、空气等消毒，注意使用浓度和浸泡时间。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如过氧化氢，可用于空气、物体表面、手等消毒，具有高效、广谱、环保等特点。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如75%乙醇，常用于手部和皮肤消毒，也可用于物体表面消毒，注意防火。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含氯消毒剂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过氧化物类消毒剂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醇类消毒剂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高风险区域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中风险区域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低风险区域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不同区域消毒策略制定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如学校、商场、餐厅等，需定期开窗通风，保持空气流通，对物体表面、地面等进行常规消毒。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如公园、广场等，以清洁卫生为主，可适当进行预防性消毒。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如医院、车站、机场等，需加强空气、物体表面、手等高频接触部位的消毒频次，选择高效、广谱消毒剂。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https://d.book118.com/985134143141011112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2024-09-18T21:07:30.957</cp:lastPrinted>
  <dcterms:created xsi:type="dcterms:W3CDTF">2024-09-18T13:07:30Z</dcterms:created>
  <dcterms:modified xsi:type="dcterms:W3CDTF">2024-09-18T13:07:32Z</dcterms:modified>
</cp:coreProperties>
</file>