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EC5A6-01EB-4782-BC8B-61AC2C23E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7BFFD-DD19-4E07-8C2B-2A7B3FA66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61BF6-F3A0-47E8-9B0D-8FC79DBAE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CC14B-2740-4808-A713-30B4E1D0B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AA9071-C832-44FE-AF16-93039F947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73EC56-FDBC-4E76-90BA-20255BCF3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25F2F5-26C7-4805-9244-DEEE33C37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5A1A9-78BE-4C05-B47C-A3E411A6A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B7B43-FA63-4A11-83E2-FCB48FA95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C7810-B0D2-4C89-902C-84F0DAE56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DD82E-7747-4242-9391-DDDFEC49B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40314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通过网红合作进行网络营销的步骤与经验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网红选择与定位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合作策划与内容创作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执行推广与互动管理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风险防范与合规管理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案例分享与行业趋势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网红选择与定位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通过与网红合作，利用其在社交媒体上的影响力，将品牌信息传播给更广泛的受众，提高品牌知名度。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网红作为意见领袖，能够引导粉丝的购买决策，通过与网红合作推广产品，可以直接促进产品的销售增长。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通过与特定领域的网红合作，可以塑造与品牌形象相符的形象，增强消费者对品牌的认同感和好感度。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明确营销目标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确定目标受众群体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了解品牌或产品的目标受众群体，包括年龄、性别、地域、兴趣等方面的特征。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分析受众需求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深入了解目标受众的需求、喜好和消费习惯，以便找到与受众契合的网红进行合作。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评估受众覆盖范围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评估不同网红的受众覆盖范围，选择能够覆盖目标受众群体的网红进行合作。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分析目标受众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通过查看网红的粉丝数量、互动率、内容质量等指标，评估其影响力和号召力。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网红影响力评估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内容风格匹配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125" r="7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合作历史与口碑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选择与品牌形象和营销目标相匹配的网红，确保合作内容能够准确传达品牌信息。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了解网红的过往合作案例和口碑，选择有良好合作记录和口碑的网红进行合作。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筛选合适网红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合作方式选择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根据营销目标和预算，选择合适的合作方式，如赞助内容、直播带货、社交媒体推广等。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费用谈判与确定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与网红或其经纪人进行费用谈判，根据网红的知名度、影响力、合作内容等因素确定合作费用。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在明确合作方式和费用后，签订正式合同并按照约定执行合作计划。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确定合作方式与费用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合作策划与内容创作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选择合适的网红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根据目标受众和营销目标，选择具有影响力、受众匹配度高且内容质量好的网红进行合作。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确定合作形式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与网红商讨合作形式，可以是产品试用、内容共创、直播带货等，确保合作形式与营销目标相符。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明确合作目标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与网红合作前，品牌需要明确自己的营销目标，例如提升品牌知名度、推广新产品或增加销量等。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制定合作计划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高质量制作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注重内容制作的质量，包括文案、图片、视频等，确保内容能够吸引受众关注并产生共鸣。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挖掘产品亮点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深入了解产品特点，挖掘与网红受众契合的亮点，为内容创作提供素材。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结合网红个人风格和受众喜好，进行创意构思，打造有趣、有吸引力的内容。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创作吸引眼球的内容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确定发布平台和时间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选择合适的平台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根据目标受众的特点和网红的影响力，选择合适的发布平台，如微博、抖音、B站等。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确定发布时间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结合受众活跃时间和网红的内容发布习惯，确定最佳的发布时间，提高内容的曝光率。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在内容发布前，对内容进行审核，确保内容符合品牌形象、合作目标和法律法规要求。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发布后密切关注数据反馈，包括阅读量、点赞数、评论数等，根据数据表现及时调整和优化内容策略。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审核并优化内容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数据监测与优化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内容审核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执行推广与互动管理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根据网红特点和受众喜好，制定有吸引力的内容策略，包括主题、形式、发布时间等。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制定内容策略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结合品牌和产品特点，创作有趣、实用、高质量的推广内容，以吸引目标受众。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创作优质内容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通过网红的社交媒体账号发布推广内容，并利用其他渠道进行推广，如广告、合作伙伴等。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发布与推广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发布推广内容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数据监控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密切关注推广内容的阅读量、点赞量、评论量等数据，以及受众的反馈和行为。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分析与优化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根据数据监控结果，分析受众的兴趣和需求，优化推广内容和策略。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根据分析结果，及时调整推广策略，如更换主题、增加互动环节等，以提高效果。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监控数据并调整策略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举办线上活动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举办线上互动活动，如抽奖、问答等，鼓励粉丝积极参与并分享给更多人。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回应粉丝评论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积极回应粉丝的评论和问题，与粉丝建立互动和信任关系。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发起话题挑战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发起与品牌和产品相关的话题挑战，吸引粉丝参与讨论和分享。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引导粉丝参与互动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https://d.book118.com/985140314132011041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2024-09-02T00:24:49.099</cp:lastPrinted>
  <dcterms:created xsi:type="dcterms:W3CDTF">2024-09-01T16:24:49Z</dcterms:created>
  <dcterms:modified xsi:type="dcterms:W3CDTF">2024-09-01T16:24:51Z</dcterms:modified>
</cp:coreProperties>
</file>