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6" r:id="rId2"/>
    <p:sldMasterId id="2147483705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09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tags" Target="tags/tag424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image" Target="../media/image1.jpe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Relationship Id="rId7" Type="http://schemas.openxmlformats.org/officeDocument/2006/relationships/tags" Target="../tags/tag12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image" Target="../media/image1.jpeg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image" Target="../media/image3.png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image" Target="../media/image3.png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10" Type="http://schemas.openxmlformats.org/officeDocument/2006/relationships/tags" Target="../tags/tag73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jpeg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image" Target="../media/image4.png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image" Target="../media/image3.png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image" Target="../media/image4.png" /><Relationship Id="rId9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image" Target="../media/image4.png" /><Relationship Id="rId9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9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image" Target="../media/image4.png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image" Target="../media/image4.png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image" Target="../media/image4.png" /><Relationship Id="rId8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131.xml" /><Relationship Id="rId11" Type="http://schemas.openxmlformats.org/officeDocument/2006/relationships/image" Target="../media/image10.png" /><Relationship Id="rId12" Type="http://schemas.openxmlformats.org/officeDocument/2006/relationships/tags" Target="../tags/tag132.xml" /><Relationship Id="rId13" Type="http://schemas.openxmlformats.org/officeDocument/2006/relationships/image" Target="../media/image11.png" /><Relationship Id="rId14" Type="http://schemas.openxmlformats.org/officeDocument/2006/relationships/tags" Target="../tags/tag133.xml" /><Relationship Id="rId15" Type="http://schemas.openxmlformats.org/officeDocument/2006/relationships/image" Target="../media/image12.png" /><Relationship Id="rId16" Type="http://schemas.openxmlformats.org/officeDocument/2006/relationships/tags" Target="../tags/tag134.xml" /><Relationship Id="rId17" Type="http://schemas.openxmlformats.org/officeDocument/2006/relationships/tags" Target="../tags/tag135.xml" /><Relationship Id="rId18" Type="http://schemas.openxmlformats.org/officeDocument/2006/relationships/tags" Target="../tags/tag136.xml" /><Relationship Id="rId19" Type="http://schemas.openxmlformats.org/officeDocument/2006/relationships/tags" Target="../tags/tag137.xml" /><Relationship Id="rId2" Type="http://schemas.openxmlformats.org/officeDocument/2006/relationships/tags" Target="../tags/tag127.xml" /><Relationship Id="rId20" Type="http://schemas.openxmlformats.org/officeDocument/2006/relationships/tags" Target="../tags/tag138.xml" /><Relationship Id="rId21" Type="http://schemas.openxmlformats.org/officeDocument/2006/relationships/tags" Target="../tags/tag139.xml" /><Relationship Id="rId22" Type="http://schemas.openxmlformats.org/officeDocument/2006/relationships/tags" Target="../tags/tag140.xml" /><Relationship Id="rId23" Type="http://schemas.openxmlformats.org/officeDocument/2006/relationships/tags" Target="../tags/tag141.xml" /><Relationship Id="rId24" Type="http://schemas.openxmlformats.org/officeDocument/2006/relationships/slideMaster" Target="../slideMasters/slideMaster3.xml" /><Relationship Id="rId3" Type="http://schemas.openxmlformats.org/officeDocument/2006/relationships/image" Target="../media/image6.png" /><Relationship Id="rId4" Type="http://schemas.openxmlformats.org/officeDocument/2006/relationships/tags" Target="../tags/tag128.xml" /><Relationship Id="rId5" Type="http://schemas.openxmlformats.org/officeDocument/2006/relationships/image" Target="../media/image7.png" /><Relationship Id="rId6" Type="http://schemas.openxmlformats.org/officeDocument/2006/relationships/tags" Target="../tags/tag129.xml" /><Relationship Id="rId7" Type="http://schemas.openxmlformats.org/officeDocument/2006/relationships/image" Target="../media/image8.png" /><Relationship Id="rId8" Type="http://schemas.openxmlformats.org/officeDocument/2006/relationships/tags" Target="../tags/tag130.xml" /><Relationship Id="rId9" Type="http://schemas.openxmlformats.org/officeDocument/2006/relationships/image" Target="../media/image9.png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10" Type="http://schemas.openxmlformats.org/officeDocument/2006/relationships/tags" Target="../tags/tag149.xml" /><Relationship Id="rId11" Type="http://schemas.openxmlformats.org/officeDocument/2006/relationships/slideMaster" Target="../slideMasters/slideMaster3.xml" /><Relationship Id="rId2" Type="http://schemas.openxmlformats.org/officeDocument/2006/relationships/image" Target="../media/image13.png" /><Relationship Id="rId3" Type="http://schemas.openxmlformats.org/officeDocument/2006/relationships/tags" Target="../tags/tag143.xml" /><Relationship Id="rId4" Type="http://schemas.openxmlformats.org/officeDocument/2006/relationships/image" Target="../media/image14.png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slideMaster" Target="../slideMasters/slideMaster3.xml" /><Relationship Id="rId2" Type="http://schemas.openxmlformats.org/officeDocument/2006/relationships/image" Target="../media/image13.png" /><Relationship Id="rId3" Type="http://schemas.openxmlformats.org/officeDocument/2006/relationships/tags" Target="../tags/tag157.xml" /><Relationship Id="rId4" Type="http://schemas.openxmlformats.org/officeDocument/2006/relationships/image" Target="../media/image14.png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slideMaster" Target="../slideMasters/slideMaster3.xml" /><Relationship Id="rId2" Type="http://schemas.openxmlformats.org/officeDocument/2006/relationships/image" Target="../media/image13.png" /><Relationship Id="rId3" Type="http://schemas.openxmlformats.org/officeDocument/2006/relationships/tags" Target="../tags/tag166.xml" /><Relationship Id="rId4" Type="http://schemas.openxmlformats.org/officeDocument/2006/relationships/image" Target="../media/image14.png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177.xml" /><Relationship Id="rId3" Type="http://schemas.openxmlformats.org/officeDocument/2006/relationships/image" Target="../media/image16.png" /><Relationship Id="rId4" Type="http://schemas.openxmlformats.org/officeDocument/2006/relationships/tags" Target="../tags/tag178.xml" /><Relationship Id="rId5" Type="http://schemas.openxmlformats.org/officeDocument/2006/relationships/image" Target="../media/image17.png" /><Relationship Id="rId6" Type="http://schemas.openxmlformats.org/officeDocument/2006/relationships/tags" Target="../tags/tag179.xml" /><Relationship Id="rId7" Type="http://schemas.openxmlformats.org/officeDocument/2006/relationships/image" Target="../media/image18.png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8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slideMaster" Target="../slideMasters/slideMaster3.xml" /><Relationship Id="rId2" Type="http://schemas.openxmlformats.org/officeDocument/2006/relationships/image" Target="../media/image19.png" /><Relationship Id="rId3" Type="http://schemas.openxmlformats.org/officeDocument/2006/relationships/tags" Target="../tags/tag189.xml" /><Relationship Id="rId4" Type="http://schemas.openxmlformats.org/officeDocument/2006/relationships/image" Target="../media/image20.png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7.xml" /><Relationship Id="rId10" Type="http://schemas.openxmlformats.org/officeDocument/2006/relationships/tags" Target="../tags/tag204.xml" /><Relationship Id="rId11" Type="http://schemas.openxmlformats.org/officeDocument/2006/relationships/tags" Target="../tags/tag205.xml" /><Relationship Id="rId12" Type="http://schemas.openxmlformats.org/officeDocument/2006/relationships/tags" Target="../tags/tag206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image" Target="../media/image21.png" /><Relationship Id="rId5" Type="http://schemas.openxmlformats.org/officeDocument/2006/relationships/tags" Target="../tags/tag200.xml" /><Relationship Id="rId6" Type="http://schemas.openxmlformats.org/officeDocument/2006/relationships/image" Target="../media/image22.png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7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image" Target="../media/image21.png" /><Relationship Id="rId5" Type="http://schemas.openxmlformats.org/officeDocument/2006/relationships/tags" Target="../tags/tag210.xml" /><Relationship Id="rId6" Type="http://schemas.openxmlformats.org/officeDocument/2006/relationships/image" Target="../media/image22.png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png" /><Relationship Id="rId10" Type="http://schemas.openxmlformats.org/officeDocument/2006/relationships/tags" Target="../tags/tag220.xml" /><Relationship Id="rId11" Type="http://schemas.openxmlformats.org/officeDocument/2006/relationships/image" Target="../media/image10.png" /><Relationship Id="rId12" Type="http://schemas.openxmlformats.org/officeDocument/2006/relationships/tags" Target="../tags/tag221.xml" /><Relationship Id="rId13" Type="http://schemas.openxmlformats.org/officeDocument/2006/relationships/image" Target="../media/image11.png" /><Relationship Id="rId14" Type="http://schemas.openxmlformats.org/officeDocument/2006/relationships/tags" Target="../tags/tag222.xml" /><Relationship Id="rId15" Type="http://schemas.openxmlformats.org/officeDocument/2006/relationships/image" Target="../media/image12.png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19" Type="http://schemas.openxmlformats.org/officeDocument/2006/relationships/tags" Target="../tags/tag226.xml" /><Relationship Id="rId2" Type="http://schemas.openxmlformats.org/officeDocument/2006/relationships/tags" Target="../tags/tag216.xml" /><Relationship Id="rId20" Type="http://schemas.openxmlformats.org/officeDocument/2006/relationships/tags" Target="../tags/tag227.xml" /><Relationship Id="rId21" Type="http://schemas.openxmlformats.org/officeDocument/2006/relationships/tags" Target="../tags/tag228.xml" /><Relationship Id="rId22" Type="http://schemas.openxmlformats.org/officeDocument/2006/relationships/slideMaster" Target="../slideMasters/slideMaster3.xml" /><Relationship Id="rId3" Type="http://schemas.openxmlformats.org/officeDocument/2006/relationships/image" Target="../media/image6.png" /><Relationship Id="rId4" Type="http://schemas.openxmlformats.org/officeDocument/2006/relationships/tags" Target="../tags/tag217.xml" /><Relationship Id="rId5" Type="http://schemas.openxmlformats.org/officeDocument/2006/relationships/image" Target="../media/image7.png" /><Relationship Id="rId6" Type="http://schemas.openxmlformats.org/officeDocument/2006/relationships/tags" Target="../tags/tag218.xml" /><Relationship Id="rId7" Type="http://schemas.openxmlformats.org/officeDocument/2006/relationships/image" Target="../media/image8.png" /><Relationship Id="rId8" Type="http://schemas.openxmlformats.org/officeDocument/2006/relationships/tags" Target="../tags/tag219.xml" /><Relationship Id="rId9" Type="http://schemas.openxmlformats.org/officeDocument/2006/relationships/image" Target="../media/image9.png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image" Target="../media/image25.png" /><Relationship Id="rId5" Type="http://schemas.openxmlformats.org/officeDocument/2006/relationships/tags" Target="../tags/tag231.xml" /><Relationship Id="rId6" Type="http://schemas.openxmlformats.org/officeDocument/2006/relationships/image" Target="../media/image26.png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7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238.xml" /><Relationship Id="rId3" Type="http://schemas.openxmlformats.org/officeDocument/2006/relationships/image" Target="../media/image21.png" /><Relationship Id="rId4" Type="http://schemas.openxmlformats.org/officeDocument/2006/relationships/tags" Target="../tags/tag239.xml" /><Relationship Id="rId5" Type="http://schemas.openxmlformats.org/officeDocument/2006/relationships/image" Target="../media/image22.png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tags" Target="../tags/tag268.xml" /><Relationship Id="rId9" Type="http://schemas.openxmlformats.org/officeDocument/2006/relationships/tags" Target="../tags/tag269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0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9.xml" /><Relationship Id="rId10" Type="http://schemas.openxmlformats.org/officeDocument/2006/relationships/tags" Target="../tags/tag285.xml" /><Relationship Id="rId11" Type="http://schemas.openxmlformats.org/officeDocument/2006/relationships/tags" Target="../tags/tag286.xml" /><Relationship Id="rId12" Type="http://schemas.openxmlformats.org/officeDocument/2006/relationships/tags" Target="../tags/tag287.xml" /><Relationship Id="rId13" Type="http://schemas.openxmlformats.org/officeDocument/2006/relationships/tags" Target="../tags/tag288.xml" /><Relationship Id="rId14" Type="http://schemas.openxmlformats.org/officeDocument/2006/relationships/slideMaster" Target="../slideMasters/slideMaster3.xml" /><Relationship Id="rId2" Type="http://schemas.openxmlformats.org/officeDocument/2006/relationships/tags" Target="../tags/tag280.xml" /><Relationship Id="rId3" Type="http://schemas.openxmlformats.org/officeDocument/2006/relationships/image" Target="../media/image28.png" /><Relationship Id="rId4" Type="http://schemas.openxmlformats.org/officeDocument/2006/relationships/tags" Target="../tags/tag281.xml" /><Relationship Id="rId5" Type="http://schemas.openxmlformats.org/officeDocument/2006/relationships/image" Target="../media/image29.png" /><Relationship Id="rId6" Type="http://schemas.openxmlformats.org/officeDocument/2006/relationships/tags" Target="../tags/tag282.xml" /><Relationship Id="rId7" Type="http://schemas.openxmlformats.org/officeDocument/2006/relationships/image" Target="../media/image30.png" /><Relationship Id="rId8" Type="http://schemas.openxmlformats.org/officeDocument/2006/relationships/tags" Target="../tags/tag283.xml" /><Relationship Id="rId9" Type="http://schemas.openxmlformats.org/officeDocument/2006/relationships/tags" Target="../tags/tag2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75F65-C80B-4958-BBD8-6A4412B4F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78B0F6-4BF9-476A-B298-E55E0C1FA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12442-EC7A-46F9-9446-755E06E34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D634ED-0609-4A2E-8F9B-1C92925B6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26D84F-3620-4FF0-B5AE-4E8C360AA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5AA5FD-1BF6-430E-A053-20AEB892F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A24FFE-ABC1-4557-B084-CBA203C52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C8DFE2-3D7A-432A-80CF-A95A4481D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B290C2-18F9-45A8-9ECA-3E8983FEA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C4B1FB-3BAC-4933-AD41-99B19085F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93065-5489-4675-BF79-A012B6B40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694493" y="3745800"/>
            <a:ext cx="7202598" cy="1575502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60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94491" y="5385257"/>
            <a:ext cx="7202599" cy="66675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15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725787" y="4195305"/>
            <a:ext cx="5500842" cy="904863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4400" u="none" strike="noStrike" kern="1200" cap="none" spc="2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1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606400" cy="6249600"/>
            <a:chOff x="292800" y="304200"/>
            <a:chExt cx="11606400" cy="6249600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92800" y="304200"/>
              <a:ext cx="11606400" cy="6249600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 defTabSz="914400" eaLnBrk="1" latinLnBrk="0" hangingPunct="1"/>
            <a:endParaRPr lang="zh-CN" altLang="en-US" sz="1800" baseline="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14097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38671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632460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8782050" y="2428875"/>
            <a:ext cx="2000250" cy="2000250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baseline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32000" y="2428875"/>
            <a:ext cx="8128000" cy="2000250"/>
          </a:xfrm>
        </p:spPr>
        <p:txBody>
          <a:bodyPr lIns="90000" tIns="46800" rIns="90000" bIns="46800" anchor="ctr">
            <a:normAutofit/>
          </a:bodyPr>
          <a:lstStyle>
            <a:lvl1pPr algn="dist">
              <a:defRPr sz="6000" u="none" strike="noStrike" kern="1200" cap="none" spc="200" normalizeH="0" baseline="0">
                <a:solidFill>
                  <a:schemeClr val="bg1"/>
                </a:solidFill>
                <a:uFillTx/>
                <a:latin typeface="Arial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1E5E4182-9B3A-4430-8BA3-831D0EC0ADCB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fld id="{EE7A0584-0C04-40D8-95AD-91156D652078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2735" y="304165"/>
            <a:ext cx="11606530" cy="6249670"/>
          </a:xfrm>
          <a:prstGeom prst="rect">
            <a:avLst/>
          </a:prstGeom>
        </p:spPr>
      </p:pic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2400" baseline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880075">
            <a:off x="10647409" y="-194926"/>
            <a:ext cx="1912045" cy="24986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1515348" y="1874443"/>
            <a:ext cx="9115200" cy="10908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100" u="none" strike="noStrike" kern="1200" cap="none" spc="6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3162348" y="3187347"/>
            <a:ext cx="5821200" cy="41400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3162348" y="3949629"/>
            <a:ext cx="2655570" cy="353060"/>
          </a:xfrm>
        </p:spPr>
        <p:txBody>
          <a:bodyPr/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23"/>
            </p:custDataLst>
          </p:nvPr>
        </p:nvSpPr>
        <p:spPr>
          <a:xfrm>
            <a:off x="6377353" y="3949629"/>
            <a:ext cx="2606040" cy="353060"/>
          </a:xfrm>
        </p:spPr>
        <p:txBody>
          <a:bodyPr/>
          <a:lstStyle>
            <a:lvl1pPr marL="0" indent="0" eaLnBrk="1" fontAlgn="auto" latinLnBrk="0" hangingPunct="1">
              <a:lnSpc>
                <a:spcPct val="100000"/>
              </a:lnSpc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-1"/>
          <a:stretch>
            <a:fillRect/>
          </a:stretch>
        </p:blipFill>
        <p:spPr>
          <a:xfrm rot="204530">
            <a:off x="3903825" y="423981"/>
            <a:ext cx="4384348" cy="39915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584473" y="5145754"/>
            <a:ext cx="7221600" cy="6012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200" u="none" strike="noStrike" kern="1200" cap="none" spc="300" normalizeH="0" baseline="0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794611" y="5933892"/>
            <a:ext cx="6801323" cy="334800"/>
          </a:xfrm>
        </p:spPr>
        <p:txBody>
          <a:bodyPr lIns="90000" tIns="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20000"/>
              </a:lnSpc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74295" y="5203190"/>
            <a:ext cx="1464310" cy="1673225"/>
            <a:chOff x="-99" y="4272"/>
            <a:chExt cx="5723" cy="6540"/>
          </a:xfrm>
        </p:grpSpPr>
        <p:pic>
          <p:nvPicPr>
            <p:cNvPr id="14" name="图片 13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45584" y="0"/>
            <a:ext cx="12146416" cy="6858001"/>
            <a:chOff x="45584" y="0"/>
            <a:chExt cx="12146416" cy="6858001"/>
          </a:xfrm>
        </p:grpSpPr>
        <p:grpSp>
          <p:nvGrpSpPr>
            <p:cNvPr id="9" name="组合 8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45584" y="4391343"/>
              <a:ext cx="893743" cy="2466658"/>
              <a:chOff x="-2041" y="4391343"/>
              <a:chExt cx="893743" cy="2466658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5917327"/>
                <a:ext cx="891702" cy="9406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1953062" flipH="1">
                <a:off x="-2041" y="4391343"/>
                <a:ext cx="757605" cy="2455724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 flipV="1">
              <a:off x="11261476" y="0"/>
              <a:ext cx="930524" cy="123825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62865" y="5474335"/>
            <a:ext cx="1217295" cy="1391285"/>
            <a:chOff x="-99" y="4272"/>
            <a:chExt cx="5723" cy="6540"/>
          </a:xfrm>
        </p:grpSpPr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99" y="4272"/>
              <a:ext cx="3720" cy="6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80" y="7730"/>
              <a:ext cx="4344" cy="306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292800" y="304200"/>
            <a:ext cx="11900700" cy="6590545"/>
            <a:chOff x="292800" y="304200"/>
            <a:chExt cx="11900700" cy="6590545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3"/>
              </p:custDataLst>
            </p:nvPr>
          </p:nvGrpSpPr>
          <p:grpSpPr>
            <a:xfrm>
              <a:off x="11126700" y="4668778"/>
              <a:ext cx="1066800" cy="2225967"/>
              <a:chOff x="11126700" y="4668778"/>
              <a:chExt cx="1066800" cy="2225967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126700" y="5739503"/>
                <a:ext cx="1066800" cy="112538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46938">
                <a:off x="11486962" y="4668778"/>
                <a:ext cx="606573" cy="2225967"/>
              </a:xfrm>
              <a:prstGeom prst="rect">
                <a:avLst/>
              </a:prstGeom>
            </p:spPr>
          </p:pic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9598540" y="-71780"/>
            <a:ext cx="2432128" cy="3178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932154" y="2711868"/>
            <a:ext cx="3666810" cy="41533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8607" y="4907811"/>
            <a:ext cx="2758453" cy="19429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121798" y="5133783"/>
            <a:ext cx="2112707" cy="17305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7014856" y="4977108"/>
            <a:ext cx="2218491" cy="1888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7131" y="4330731"/>
            <a:ext cx="1485156" cy="25272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7880" y="4442773"/>
            <a:ext cx="1038995" cy="24152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 rot="21018951">
            <a:off x="5494341" y="5533781"/>
            <a:ext cx="1303004" cy="13514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4007060" y="1942269"/>
            <a:ext cx="4046400" cy="117000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3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3997319" y="3320783"/>
            <a:ext cx="4046400" cy="436406"/>
          </a:xfrm>
        </p:spPr>
        <p:txBody>
          <a:bodyPr/>
          <a:lstStyle>
            <a:lvl1pPr marL="0" indent="0" algn="dist">
              <a:buNone/>
              <a:defRPr/>
            </a:lvl1pPr>
          </a:lstStyle>
          <a:p>
            <a:pPr lvl="0"/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7" flipH="1">
            <a:off x="11172190" y="-154940"/>
            <a:ext cx="1035050" cy="8813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0" y="4886325"/>
            <a:ext cx="712470" cy="1971675"/>
            <a:chOff x="0" y="4391345"/>
            <a:chExt cx="891702" cy="2466656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953062" flipH="1">
              <a:off x="67048" y="4391345"/>
              <a:ext cx="757605" cy="24557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26470" y="4668520"/>
            <a:ext cx="1066800" cy="2225675"/>
            <a:chOff x="11126700" y="4668778"/>
            <a:chExt cx="1066800" cy="2225967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flipH="1">
              <a:off x="11126700" y="5739503"/>
              <a:ext cx="1066800" cy="112538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46938">
              <a:off x="11486962" y="4668778"/>
              <a:ext cx="606573" cy="222596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2021009">
            <a:off x="11217385" y="-39384"/>
            <a:ext cx="1038779" cy="1357486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V="1">
            <a:off x="-43808" y="6153042"/>
            <a:ext cx="1035343" cy="88117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6635319" flipH="1">
            <a:off x="11171891" y="-154985"/>
            <a:ext cx="1035343" cy="881177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u="none" strike="noStrike" kern="1200" cap="all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flipH="1">
            <a:off x="10666095" y="2647315"/>
            <a:ext cx="1525270" cy="4210685"/>
            <a:chOff x="-2041" y="4391343"/>
            <a:chExt cx="893743" cy="246665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17327"/>
              <a:ext cx="891702" cy="940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1953062" flipH="1">
              <a:off x="-2041" y="4391343"/>
              <a:ext cx="757605" cy="245572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624965" cy="2162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u="none" strike="noStrike" kern="1200" cap="none" spc="0" normalizeH="0" baseline="0">
                <a:latin typeface="微软雅黑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2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22" Type="http://schemas.openxmlformats.org/officeDocument/2006/relationships/tags" Target="../tags/tag124.xml" /><Relationship Id="rId23" Type="http://schemas.openxmlformats.org/officeDocument/2006/relationships/tags" Target="../tags/tag125.xml" /><Relationship Id="rId24" Type="http://schemas.openxmlformats.org/officeDocument/2006/relationships/tags" Target="../tags/tag126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tags" Target="../tags/tag289.xml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290.xml" /><Relationship Id="rId21" Type="http://schemas.openxmlformats.org/officeDocument/2006/relationships/tags" Target="../tags/tag291.xml" /><Relationship Id="rId22" Type="http://schemas.openxmlformats.org/officeDocument/2006/relationships/tags" Target="../tags/tag292.xml" /><Relationship Id="rId23" Type="http://schemas.openxmlformats.org/officeDocument/2006/relationships/tags" Target="../tags/tag293.xml" /><Relationship Id="rId24" Type="http://schemas.openxmlformats.org/officeDocument/2006/relationships/tags" Target="../tags/tag294.xml" /><Relationship Id="rId25" Type="http://schemas.openxmlformats.org/officeDocument/2006/relationships/theme" Target="../theme/theme3.xml" /><Relationship Id="rId3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95.xml" /><Relationship Id="rId4" Type="http://schemas.openxmlformats.org/officeDocument/2006/relationships/tags" Target="../tags/tag2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314.xml" /><Relationship Id="rId21" Type="http://schemas.openxmlformats.org/officeDocument/2006/relationships/tags" Target="../tags/tag315.xml" /><Relationship Id="rId22" Type="http://schemas.openxmlformats.org/officeDocument/2006/relationships/tags" Target="../tags/tag316.xml" /><Relationship Id="rId23" Type="http://schemas.openxmlformats.org/officeDocument/2006/relationships/tags" Target="../tags/tag317.xml" /><Relationship Id="rId24" Type="http://schemas.openxmlformats.org/officeDocument/2006/relationships/tags" Target="../tags/tag318.xml" /><Relationship Id="rId25" Type="http://schemas.openxmlformats.org/officeDocument/2006/relationships/tags" Target="../tags/tag319.xml" /><Relationship Id="rId26" Type="http://schemas.openxmlformats.org/officeDocument/2006/relationships/tags" Target="../tags/tag320.xml" /><Relationship Id="rId27" Type="http://schemas.openxmlformats.org/officeDocument/2006/relationships/tags" Target="../tags/tag321.xml" /><Relationship Id="rId28" Type="http://schemas.openxmlformats.org/officeDocument/2006/relationships/tags" Target="../tags/tag322.xml" /><Relationship Id="rId29" Type="http://schemas.openxmlformats.org/officeDocument/2006/relationships/tags" Target="../tags/tag323.xml" /><Relationship Id="rId3" Type="http://schemas.openxmlformats.org/officeDocument/2006/relationships/tags" Target="../tags/tag297.xml" /><Relationship Id="rId30" Type="http://schemas.openxmlformats.org/officeDocument/2006/relationships/tags" Target="../tags/tag324.xml" /><Relationship Id="rId31" Type="http://schemas.openxmlformats.org/officeDocument/2006/relationships/tags" Target="../tags/tag325.xml" /><Relationship Id="rId32" Type="http://schemas.openxmlformats.org/officeDocument/2006/relationships/tags" Target="../tags/tag326.xml" /><Relationship Id="rId33" Type="http://schemas.openxmlformats.org/officeDocument/2006/relationships/tags" Target="../tags/tag327.xml" /><Relationship Id="rId34" Type="http://schemas.openxmlformats.org/officeDocument/2006/relationships/tags" Target="../tags/tag328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33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29.xml" /><Relationship Id="rId4" Type="http://schemas.openxmlformats.org/officeDocument/2006/relationships/tags" Target="../tags/tag330.xml" /><Relationship Id="rId5" Type="http://schemas.openxmlformats.org/officeDocument/2006/relationships/tags" Target="../tags/tag331.xml" /><Relationship Id="rId6" Type="http://schemas.openxmlformats.org/officeDocument/2006/relationships/tags" Target="../tags/tag332.xml" /><Relationship Id="rId7" Type="http://schemas.openxmlformats.org/officeDocument/2006/relationships/image" Target="../media/image31.png" /><Relationship Id="rId8" Type="http://schemas.openxmlformats.org/officeDocument/2006/relationships/image" Target="../media/image32.svg" /><Relationship Id="rId9" Type="http://schemas.openxmlformats.org/officeDocument/2006/relationships/tags" Target="../tags/tag3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1.xml" /><Relationship Id="rId11" Type="http://schemas.openxmlformats.org/officeDocument/2006/relationships/tags" Target="../tags/tag342.xml" /><Relationship Id="rId12" Type="http://schemas.openxmlformats.org/officeDocument/2006/relationships/tags" Target="../tags/tag343.xml" /><Relationship Id="rId13" Type="http://schemas.openxmlformats.org/officeDocument/2006/relationships/tags" Target="../tags/tag344.xml" /><Relationship Id="rId14" Type="http://schemas.openxmlformats.org/officeDocument/2006/relationships/tags" Target="../tags/tag345.xml" /><Relationship Id="rId15" Type="http://schemas.openxmlformats.org/officeDocument/2006/relationships/tags" Target="../tags/tag346.xml" /><Relationship Id="rId16" Type="http://schemas.openxmlformats.org/officeDocument/2006/relationships/tags" Target="../tags/tag347.xml" /><Relationship Id="rId17" Type="http://schemas.openxmlformats.org/officeDocument/2006/relationships/tags" Target="../tags/tag348.xml" /><Relationship Id="rId18" Type="http://schemas.openxmlformats.org/officeDocument/2006/relationships/tags" Target="../tags/tag349.xml" /><Relationship Id="rId19" Type="http://schemas.openxmlformats.org/officeDocument/2006/relationships/tags" Target="../tags/tag350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351.xml" /><Relationship Id="rId21" Type="http://schemas.openxmlformats.org/officeDocument/2006/relationships/tags" Target="../tags/tag352.xml" /><Relationship Id="rId22" Type="http://schemas.openxmlformats.org/officeDocument/2006/relationships/tags" Target="../tags/tag353.xml" /><Relationship Id="rId23" Type="http://schemas.openxmlformats.org/officeDocument/2006/relationships/tags" Target="../tags/tag354.xml" /><Relationship Id="rId24" Type="http://schemas.openxmlformats.org/officeDocument/2006/relationships/tags" Target="../tags/tag355.xml" /><Relationship Id="rId25" Type="http://schemas.openxmlformats.org/officeDocument/2006/relationships/tags" Target="../tags/tag356.xml" /><Relationship Id="rId26" Type="http://schemas.openxmlformats.org/officeDocument/2006/relationships/tags" Target="../tags/tag357.xml" /><Relationship Id="rId27" Type="http://schemas.openxmlformats.org/officeDocument/2006/relationships/tags" Target="../tags/tag358.xml" /><Relationship Id="rId28" Type="http://schemas.openxmlformats.org/officeDocument/2006/relationships/tags" Target="../tags/tag359.xml" /><Relationship Id="rId29" Type="http://schemas.openxmlformats.org/officeDocument/2006/relationships/tags" Target="../tags/tag360.xml" /><Relationship Id="rId3" Type="http://schemas.openxmlformats.org/officeDocument/2006/relationships/tags" Target="../tags/tag335.xml" /><Relationship Id="rId30" Type="http://schemas.openxmlformats.org/officeDocument/2006/relationships/tags" Target="../tags/tag361.xml" /><Relationship Id="rId31" Type="http://schemas.openxmlformats.org/officeDocument/2006/relationships/tags" Target="../tags/tag362.xml" /><Relationship Id="rId32" Type="http://schemas.openxmlformats.org/officeDocument/2006/relationships/tags" Target="../tags/tag363.xml" /><Relationship Id="rId33" Type="http://schemas.openxmlformats.org/officeDocument/2006/relationships/tags" Target="../tags/tag364.xml" /><Relationship Id="rId34" Type="http://schemas.openxmlformats.org/officeDocument/2006/relationships/tags" Target="../tags/tag365.xml" /><Relationship Id="rId35" Type="http://schemas.openxmlformats.org/officeDocument/2006/relationships/tags" Target="../tags/tag366.xml" /><Relationship Id="rId36" Type="http://schemas.openxmlformats.org/officeDocument/2006/relationships/tags" Target="../tags/tag367.xml" /><Relationship Id="rId37" Type="http://schemas.openxmlformats.org/officeDocument/2006/relationships/tags" Target="../tags/tag368.xml" /><Relationship Id="rId38" Type="http://schemas.openxmlformats.org/officeDocument/2006/relationships/tags" Target="../tags/tag369.xml" /><Relationship Id="rId39" Type="http://schemas.openxmlformats.org/officeDocument/2006/relationships/tags" Target="../tags/tag370.xml" /><Relationship Id="rId4" Type="http://schemas.openxmlformats.org/officeDocument/2006/relationships/tags" Target="../tags/tag336.xml" /><Relationship Id="rId40" Type="http://schemas.openxmlformats.org/officeDocument/2006/relationships/tags" Target="../tags/tag371.xml" /><Relationship Id="rId41" Type="http://schemas.openxmlformats.org/officeDocument/2006/relationships/tags" Target="../tags/tag372.xml" /><Relationship Id="rId42" Type="http://schemas.openxmlformats.org/officeDocument/2006/relationships/tags" Target="../tags/tag373.xml" /><Relationship Id="rId43" Type="http://schemas.openxmlformats.org/officeDocument/2006/relationships/tags" Target="../tags/tag374.xml" /><Relationship Id="rId44" Type="http://schemas.openxmlformats.org/officeDocument/2006/relationships/tags" Target="../tags/tag375.xml" /><Relationship Id="rId45" Type="http://schemas.openxmlformats.org/officeDocument/2006/relationships/tags" Target="../tags/tag376.xml" /><Relationship Id="rId46" Type="http://schemas.openxmlformats.org/officeDocument/2006/relationships/tags" Target="../tags/tag377.xml" /><Relationship Id="rId47" Type="http://schemas.openxmlformats.org/officeDocument/2006/relationships/image" Target="../media/image4.png" /><Relationship Id="rId48" Type="http://schemas.openxmlformats.org/officeDocument/2006/relationships/tags" Target="../tags/tag378.xml" /><Relationship Id="rId5" Type="http://schemas.openxmlformats.org/officeDocument/2006/relationships/tags" Target="../tags/tag337.xml" /><Relationship Id="rId6" Type="http://schemas.openxmlformats.org/officeDocument/2006/relationships/tags" Target="../tags/tag338.xml" /><Relationship Id="rId7" Type="http://schemas.openxmlformats.org/officeDocument/2006/relationships/tags" Target="../tags/tag339.xml" /><Relationship Id="rId8" Type="http://schemas.openxmlformats.org/officeDocument/2006/relationships/tags" Target="../tags/tag340.xml" /><Relationship Id="rId9" Type="http://schemas.openxmlformats.org/officeDocument/2006/relationships/image" Target="../media/image3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38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image" Target="../media/image31.png" /><Relationship Id="rId8" Type="http://schemas.openxmlformats.org/officeDocument/2006/relationships/image" Target="../media/image32.svg" /><Relationship Id="rId9" Type="http://schemas.openxmlformats.org/officeDocument/2006/relationships/tags" Target="../tags/tag38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85.xml" /><Relationship Id="rId4" Type="http://schemas.openxmlformats.org/officeDocument/2006/relationships/tags" Target="../tags/tag386.xml" /><Relationship Id="rId5" Type="http://schemas.openxmlformats.org/officeDocument/2006/relationships/image" Target="../media/image4.png" /><Relationship Id="rId6" Type="http://schemas.openxmlformats.org/officeDocument/2006/relationships/tags" Target="../tags/tag38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image" Target="../media/image4.png" /><Relationship Id="rId6" Type="http://schemas.openxmlformats.org/officeDocument/2006/relationships/tags" Target="../tags/tag3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391.xml" /><Relationship Id="rId4" Type="http://schemas.openxmlformats.org/officeDocument/2006/relationships/tags" Target="../tags/tag392.xml" /><Relationship Id="rId5" Type="http://schemas.openxmlformats.org/officeDocument/2006/relationships/image" Target="../media/image4.png" /><Relationship Id="rId6" Type="http://schemas.openxmlformats.org/officeDocument/2006/relationships/tags" Target="../tags/tag3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394.xml" /><Relationship Id="rId4" Type="http://schemas.openxmlformats.org/officeDocument/2006/relationships/tags" Target="../tags/tag395.xml" /><Relationship Id="rId5" Type="http://schemas.openxmlformats.org/officeDocument/2006/relationships/image" Target="../media/image4.png" /><Relationship Id="rId6" Type="http://schemas.openxmlformats.org/officeDocument/2006/relationships/tags" Target="../tags/tag3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402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397.xml" /><Relationship Id="rId4" Type="http://schemas.openxmlformats.org/officeDocument/2006/relationships/tags" Target="../tags/tag398.xml" /><Relationship Id="rId5" Type="http://schemas.openxmlformats.org/officeDocument/2006/relationships/tags" Target="../tags/tag399.xml" /><Relationship Id="rId6" Type="http://schemas.openxmlformats.org/officeDocument/2006/relationships/tags" Target="../tags/tag400.xml" /><Relationship Id="rId7" Type="http://schemas.openxmlformats.org/officeDocument/2006/relationships/image" Target="../media/image31.png" /><Relationship Id="rId8" Type="http://schemas.openxmlformats.org/officeDocument/2006/relationships/image" Target="../media/image32.svg" /><Relationship Id="rId9" Type="http://schemas.openxmlformats.org/officeDocument/2006/relationships/tags" Target="../tags/tag4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406.xml" /><Relationship Id="rId4" Type="http://schemas.openxmlformats.org/officeDocument/2006/relationships/tags" Target="../tags/tag407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0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1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421.xml" /><Relationship Id="rId4" Type="http://schemas.openxmlformats.org/officeDocument/2006/relationships/tags" Target="../tags/tag422.xml" /><Relationship Id="rId5" Type="http://schemas.openxmlformats.org/officeDocument/2006/relationships/image" Target="../media/image34.png" /><Relationship Id="rId6" Type="http://schemas.openxmlformats.org/officeDocument/2006/relationships/image" Target="../media/image4.png" /><Relationship Id="rId7" Type="http://schemas.openxmlformats.org/officeDocument/2006/relationships/tags" Target="../tags/tag42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14100104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372110" y="4723765"/>
            <a:ext cx="916559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</a:rPr>
              <a:t>读书笔记</a:t>
            </a:r>
            <a:endParaRPr lang="zh-CN" altLang="en-US" sz="2400"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96155" y="1035050"/>
            <a:ext cx="5095240" cy="1395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E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46" name="标题 5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3075" y="2519680"/>
            <a:ext cx="8963660" cy="157543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800">
                <a:solidFill>
                  <a:schemeClr val="accent1"/>
                </a:solidFill>
                <a:latin typeface="仿宋" panose="02010609060101010101" charset="-122"/>
                <a:ea typeface="微软雅黑"/>
              </a:rPr>
              <a:t>怎样才叫会说话：掌控话语权的13种沟通技巧</a:t>
            </a:r>
            <a:endParaRPr lang="zh-CN" altLang="en-US" sz="4800">
              <a:solidFill>
                <a:schemeClr val="accent1"/>
              </a:solidFill>
              <a:latin typeface="仿宋" panose="02010609060101010101" charset="-122"/>
              <a:ea typeface="微软雅黑"/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>
            <p:custDataLst>
              <p:tags r:id="rId6"/>
            </p:custDataLst>
          </p:nvPr>
        </p:nvSpPr>
        <p:spPr>
          <a:xfrm>
            <a:off x="1410335" y="1818005"/>
            <a:ext cx="1126490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chemeClr val="accent1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chemeClr val="accent1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思维导图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精彩摘录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2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2" name="椭圆 61"/>
          <p:cNvSpPr/>
          <p:nvPr>
            <p:custDataLst>
              <p:tags r:id="rId14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仿宋" panose="02010609060101010101" charset="-122"/>
                <a:ea typeface="微软雅黑"/>
              </a:rPr>
              <a:t>目录分析</a:t>
            </a:r>
            <a:endParaRPr lang="zh-CN" altLang="en-US" sz="2000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6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0" name="椭圆 69"/>
          <p:cNvSpPr/>
          <p:nvPr>
            <p:custDataLst>
              <p:tags r:id="rId17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1" name="椭圆 70"/>
          <p:cNvSpPr/>
          <p:nvPr>
            <p:custDataLst>
              <p:tags r:id="rId18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文本框 74"/>
          <p:cNvSpPr txBox="1"/>
          <p:nvPr>
            <p:custDataLst>
              <p:tags r:id="rId19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内容摘要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0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7" name="椭圆 76"/>
          <p:cNvSpPr/>
          <p:nvPr>
            <p:custDataLst>
              <p:tags r:id="rId21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8" name="椭圆 77"/>
          <p:cNvSpPr/>
          <p:nvPr>
            <p:custDataLst>
              <p:tags r:id="rId22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2" name="文本框 81"/>
          <p:cNvSpPr txBox="1"/>
          <p:nvPr>
            <p:custDataLst>
              <p:tags r:id="rId23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chemeClr val="lt1"/>
                </a:solidFill>
                <a:uFillTx/>
                <a:latin typeface="仿宋" panose="02010609060101010101" charset="-122"/>
                <a:ea typeface="微软雅黑"/>
              </a:rPr>
              <a:t>阅读感受</a:t>
            </a:r>
            <a:endParaRPr lang="zh-CN" altLang="en-US" sz="2000" spc="300">
              <a:solidFill>
                <a:schemeClr val="l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1" name="圆角矩形 10"/>
          <p:cNvSpPr/>
          <p:nvPr>
            <p:custDataLst>
              <p:tags r:id="rId24"/>
            </p:custDataLst>
          </p:nvPr>
        </p:nvSpPr>
        <p:spPr>
          <a:xfrm>
            <a:off x="6910775" y="4828570"/>
            <a:ext cx="3755384" cy="107021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4" name="椭圆 83"/>
          <p:cNvSpPr/>
          <p:nvPr>
            <p:custDataLst>
              <p:tags r:id="rId25"/>
            </p:custDataLst>
          </p:nvPr>
        </p:nvSpPr>
        <p:spPr>
          <a:xfrm>
            <a:off x="6602246" y="4752040"/>
            <a:ext cx="1213630" cy="121363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5" name="椭圆 84"/>
          <p:cNvSpPr/>
          <p:nvPr>
            <p:custDataLst>
              <p:tags r:id="rId26"/>
            </p:custDataLst>
          </p:nvPr>
        </p:nvSpPr>
        <p:spPr>
          <a:xfrm>
            <a:off x="6685404" y="4837007"/>
            <a:ext cx="1046108" cy="1046108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chemeClr val="lt1">
                <a:alpha val="40000"/>
              </a:scheme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9" name="文本框 88"/>
          <p:cNvSpPr txBox="1"/>
          <p:nvPr>
            <p:custDataLst>
              <p:tags r:id="rId27"/>
            </p:custDataLst>
          </p:nvPr>
        </p:nvSpPr>
        <p:spPr>
          <a:xfrm>
            <a:off x="7731760" y="4813300"/>
            <a:ext cx="2934335" cy="106616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作者简介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8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chemeClr val="accent1"/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chemeClr val="accent1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9"/>
            </p:custDataLst>
          </p:nvPr>
        </p:nvSpPr>
        <p:spPr>
          <a:xfrm>
            <a:off x="1410335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2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chemeClr val="accent2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0"/>
            </p:custDataLst>
          </p:nvPr>
        </p:nvSpPr>
        <p:spPr>
          <a:xfrm>
            <a:off x="1409700" y="507809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3">
                    <a:lumMod val="50000"/>
                  </a:scheme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chemeClr val="accent3">
                  <a:lumMod val="50000"/>
                </a:scheme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1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4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chemeClr val="accent4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2"/>
            </p:custDataLst>
          </p:nvPr>
        </p:nvSpPr>
        <p:spPr>
          <a:xfrm>
            <a:off x="6602730" y="3418205"/>
            <a:ext cx="113030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5"/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chemeClr val="accent5"/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3"/>
            </p:custDataLst>
          </p:nvPr>
        </p:nvSpPr>
        <p:spPr>
          <a:xfrm>
            <a:off x="6603365" y="507746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chemeClr val="accent6">
                    <a:lumMod val="75000"/>
                  </a:scheme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06</a:t>
            </a:r>
            <a:endParaRPr lang="en-US" altLang="zh-CN" sz="3200" spc="300">
              <a:solidFill>
                <a:schemeClr val="accent6">
                  <a:lumMod val="75000"/>
                </a:scheme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思维导图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Freeform 1"/>
          <p:cNvSpPr/>
          <p:nvPr>
            <p:custDataLst>
              <p:tags r:id="rId3"/>
            </p:custDataLst>
          </p:nvPr>
        </p:nvSpPr>
        <p:spPr>
          <a:xfrm>
            <a:off x="858367" y="2138824"/>
            <a:ext cx="10547851" cy="1948819"/>
          </a:xfrm>
          <a:custGeom>
            <a:rect l="l" t="t" r="r" b="b"/>
            <a:pathLst>
              <a:path w="11556685" h="2135211">
                <a:moveTo>
                  <a:pt x="10959199" y="460836"/>
                </a:moveTo>
                <a:cubicBezTo>
                  <a:pt x="9495204" y="1495841"/>
                  <a:pt x="7707874" y="2104136"/>
                  <a:pt x="5778173" y="2104136"/>
                </a:cubicBezTo>
                <a:cubicBezTo>
                  <a:pt x="3848810" y="2104136"/>
                  <a:pt x="2061481" y="1495841"/>
                  <a:pt x="597148" y="460836"/>
                </a:cubicBezTo>
                <a:cubicBezTo>
                  <a:pt x="391612" y="315415"/>
                  <a:pt x="192567" y="161465"/>
                  <a:pt x="0" y="0"/>
                </a:cubicBezTo>
                <a:lnTo>
                  <a:pt x="0" y="40629"/>
                </a:lnTo>
                <a:cubicBezTo>
                  <a:pt x="192567" y="201406"/>
                  <a:pt x="391612" y="354331"/>
                  <a:pt x="597148" y="499064"/>
                </a:cubicBezTo>
                <a:cubicBezTo>
                  <a:pt x="2063194" y="1529979"/>
                  <a:pt x="3849836" y="2135211"/>
                  <a:pt x="5778173" y="2135211"/>
                </a:cubicBezTo>
                <a:cubicBezTo>
                  <a:pt x="7706499" y="2135211"/>
                  <a:pt x="9493490" y="1529979"/>
                  <a:pt x="10959199" y="499064"/>
                </a:cubicBezTo>
                <a:cubicBezTo>
                  <a:pt x="11164734" y="354331"/>
                  <a:pt x="11364117" y="201406"/>
                  <a:pt x="11556684" y="40629"/>
                </a:cubicBezTo>
                <a:lnTo>
                  <a:pt x="11556684" y="0"/>
                </a:lnTo>
                <a:cubicBezTo>
                  <a:pt x="11364117" y="161465"/>
                  <a:pt x="11165084" y="315415"/>
                  <a:pt x="10959199" y="460836"/>
                </a:cubicBezTo>
                <a:lnTo>
                  <a:pt x="10959199" y="460836"/>
                </a:lnTo>
                <a:close/>
              </a:path>
            </a:pathLst>
          </a:custGeom>
          <a:solidFill>
            <a:srgbClr val="A1A1A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2"/>
          <p:cNvSpPr/>
          <p:nvPr>
            <p:custDataLst>
              <p:tags r:id="rId4"/>
            </p:custDataLst>
          </p:nvPr>
        </p:nvSpPr>
        <p:spPr>
          <a:xfrm>
            <a:off x="5080538" y="2471530"/>
            <a:ext cx="2101753" cy="447181"/>
          </a:xfrm>
          <a:custGeom>
            <a:rect l="l" t="t" r="r" b="b"/>
            <a:pathLst>
              <a:path w="2302772" h="489951">
                <a:moveTo>
                  <a:pt x="1151037" y="144430"/>
                </a:moveTo>
                <a:cubicBezTo>
                  <a:pt x="1003277" y="144430"/>
                  <a:pt x="856216" y="133931"/>
                  <a:pt x="711249" y="110862"/>
                </a:cubicBezTo>
                <a:cubicBezTo>
                  <a:pt x="565584" y="87781"/>
                  <a:pt x="421671" y="47915"/>
                  <a:pt x="278431" y="0"/>
                </a:cubicBezTo>
                <a:cubicBezTo>
                  <a:pt x="232093" y="45808"/>
                  <a:pt x="185045" y="91970"/>
                  <a:pt x="139038" y="138831"/>
                </a:cubicBezTo>
                <a:cubicBezTo>
                  <a:pt x="92700" y="186048"/>
                  <a:pt x="46350" y="234305"/>
                  <a:pt x="0" y="283617"/>
                </a:cubicBezTo>
                <a:cubicBezTo>
                  <a:pt x="187482" y="353914"/>
                  <a:pt x="376705" y="410919"/>
                  <a:pt x="569075" y="443434"/>
                </a:cubicBezTo>
                <a:cubicBezTo>
                  <a:pt x="760380" y="475961"/>
                  <a:pt x="955188" y="489609"/>
                  <a:pt x="1151037" y="489952"/>
                </a:cubicBezTo>
                <a:cubicBezTo>
                  <a:pt x="1346873" y="489952"/>
                  <a:pt x="1541681" y="475961"/>
                  <a:pt x="1732998" y="443789"/>
                </a:cubicBezTo>
                <a:cubicBezTo>
                  <a:pt x="1925356" y="410919"/>
                  <a:pt x="2114934" y="353914"/>
                  <a:pt x="2302772" y="283617"/>
                </a:cubicBezTo>
                <a:cubicBezTo>
                  <a:pt x="2256066" y="234305"/>
                  <a:pt x="2209373" y="186391"/>
                  <a:pt x="2163023" y="139187"/>
                </a:cubicBezTo>
                <a:cubicBezTo>
                  <a:pt x="2117028" y="91970"/>
                  <a:pt x="2069980" y="45808"/>
                  <a:pt x="2023642" y="0"/>
                </a:cubicBezTo>
                <a:cubicBezTo>
                  <a:pt x="1880745" y="47915"/>
                  <a:pt x="1736489" y="87781"/>
                  <a:pt x="1590824" y="110862"/>
                </a:cubicBezTo>
                <a:cubicBezTo>
                  <a:pt x="1445845" y="133931"/>
                  <a:pt x="1298796" y="144430"/>
                  <a:pt x="1151037" y="144430"/>
                </a:cubicBezTo>
                <a:lnTo>
                  <a:pt x="1151037" y="144430"/>
                </a:lnTo>
                <a:close/>
              </a:path>
            </a:pathLst>
          </a:custGeom>
          <a:solidFill>
            <a:srgbClr val="FC465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3"/>
          <p:cNvSpPr/>
          <p:nvPr>
            <p:custDataLst>
              <p:tags r:id="rId5"/>
            </p:custDataLst>
          </p:nvPr>
        </p:nvSpPr>
        <p:spPr>
          <a:xfrm>
            <a:off x="4554389" y="3025779"/>
            <a:ext cx="3160262" cy="578488"/>
          </a:xfrm>
          <a:custGeom>
            <a:rect l="l" t="t" r="r" b="b"/>
            <a:pathLst>
              <a:path w="3462520" h="633817">
                <a:moveTo>
                  <a:pt x="1731090" y="267641"/>
                </a:moveTo>
                <a:cubicBezTo>
                  <a:pt x="1485262" y="267641"/>
                  <a:pt x="1241112" y="248481"/>
                  <a:pt x="1002292" y="205782"/>
                </a:cubicBezTo>
                <a:cubicBezTo>
                  <a:pt x="761816" y="162742"/>
                  <a:pt x="525659" y="90106"/>
                  <a:pt x="292848" y="0"/>
                </a:cubicBezTo>
                <a:cubicBezTo>
                  <a:pt x="243821" y="48416"/>
                  <a:pt x="194454" y="97173"/>
                  <a:pt x="146084" y="146599"/>
                </a:cubicBezTo>
                <a:cubicBezTo>
                  <a:pt x="97726" y="196366"/>
                  <a:pt x="48699" y="246802"/>
                  <a:pt x="0" y="298247"/>
                </a:cubicBezTo>
                <a:cubicBezTo>
                  <a:pt x="279174" y="413583"/>
                  <a:pt x="562351" y="504699"/>
                  <a:pt x="851865" y="557835"/>
                </a:cubicBezTo>
                <a:cubicBezTo>
                  <a:pt x="1139384" y="610607"/>
                  <a:pt x="1433899" y="633477"/>
                  <a:pt x="1731090" y="633817"/>
                </a:cubicBezTo>
                <a:cubicBezTo>
                  <a:pt x="2027940" y="633817"/>
                  <a:pt x="2322126" y="610607"/>
                  <a:pt x="2609974" y="557835"/>
                </a:cubicBezTo>
                <a:cubicBezTo>
                  <a:pt x="2899829" y="504699"/>
                  <a:pt x="3183006" y="413583"/>
                  <a:pt x="3462520" y="298247"/>
                </a:cubicBezTo>
                <a:cubicBezTo>
                  <a:pt x="3413822" y="247131"/>
                  <a:pt x="3365111" y="196366"/>
                  <a:pt x="3316084" y="146599"/>
                </a:cubicBezTo>
                <a:cubicBezTo>
                  <a:pt x="3267386" y="97173"/>
                  <a:pt x="3218359" y="48416"/>
                  <a:pt x="3169660" y="0"/>
                </a:cubicBezTo>
                <a:cubicBezTo>
                  <a:pt x="2936508" y="89777"/>
                  <a:pt x="2700704" y="162742"/>
                  <a:pt x="2459888" y="205782"/>
                </a:cubicBezTo>
                <a:cubicBezTo>
                  <a:pt x="2220727" y="248481"/>
                  <a:pt x="1976918" y="267641"/>
                  <a:pt x="1731090" y="267641"/>
                </a:cubicBezTo>
                <a:lnTo>
                  <a:pt x="1731090" y="267641"/>
                </a:lnTo>
                <a:close/>
              </a:path>
            </a:pathLst>
          </a:custGeom>
          <a:solidFill>
            <a:srgbClr val="E1448B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4"/>
          <p:cNvSpPr/>
          <p:nvPr>
            <p:custDataLst>
              <p:tags r:id="rId6"/>
            </p:custDataLst>
          </p:nvPr>
        </p:nvSpPr>
        <p:spPr>
          <a:xfrm>
            <a:off x="5582333" y="1164902"/>
            <a:ext cx="1111837" cy="1111837"/>
          </a:xfrm>
          <a:custGeom>
            <a:rect l="l" t="t" r="r" b="b"/>
            <a:pathLst>
              <a:path w="1218177" h="1218177">
                <a:moveTo>
                  <a:pt x="1218177" y="609088"/>
                </a:moveTo>
                <a:cubicBezTo>
                  <a:pt x="1218177" y="945481"/>
                  <a:pt x="945482" y="1218176"/>
                  <a:pt x="609089" y="1218176"/>
                </a:cubicBezTo>
                <a:cubicBezTo>
                  <a:pt x="272695" y="1218176"/>
                  <a:pt x="0" y="945481"/>
                  <a:pt x="0" y="609088"/>
                </a:cubicBezTo>
                <a:cubicBezTo>
                  <a:pt x="0" y="272695"/>
                  <a:pt x="272695" y="0"/>
                  <a:pt x="609089" y="0"/>
                </a:cubicBezTo>
                <a:cubicBezTo>
                  <a:pt x="945482" y="0"/>
                  <a:pt x="1218177" y="272695"/>
                  <a:pt x="1218177" y="609088"/>
                </a:cubicBezTo>
                <a:close/>
              </a:path>
            </a:pathLst>
          </a:custGeom>
          <a:solidFill>
            <a:srgbClr val="C00000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5"/>
          <p:cNvSpPr txBox="1"/>
          <p:nvPr>
            <p:custDataLst>
              <p:tags r:id="rId7"/>
            </p:custDataLst>
          </p:nvPr>
        </p:nvSpPr>
        <p:spPr>
          <a:xfrm>
            <a:off x="5481335" y="1459723"/>
            <a:ext cx="1313835" cy="524441"/>
          </a:xfrm>
          <a:prstGeom prst="rect">
            <a:avLst/>
          </a:prstGeom>
        </p:spPr>
        <p:txBody>
          <a:bodyPr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spc="300" err="1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话语</a:t>
            </a:r>
            <a:endParaRPr lang="zh-CN" altLang="en-US" sz="2000" b="1" spc="300" err="1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9" name="Freeform 6"/>
          <p:cNvSpPr/>
          <p:nvPr>
            <p:custDataLst>
              <p:tags r:id="rId8"/>
            </p:custDataLst>
          </p:nvPr>
        </p:nvSpPr>
        <p:spPr>
          <a:xfrm>
            <a:off x="7268255" y="1522866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FC465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821607" y="1586088"/>
            <a:ext cx="367989" cy="224028"/>
          </a:xfrm>
          <a:prstGeom prst="rect">
            <a:avLst/>
          </a:prstGeom>
        </p:spPr>
      </p:pic>
      <p:sp>
        <p:nvSpPr>
          <p:cNvPr id="11" name="TextBox 8"/>
          <p:cNvSpPr txBox="1"/>
          <p:nvPr>
            <p:custDataLst>
              <p:tags r:id="rId11"/>
            </p:custDataLst>
          </p:nvPr>
        </p:nvSpPr>
        <p:spPr>
          <a:xfrm>
            <a:off x="7709320" y="1522015"/>
            <a:ext cx="1304002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13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2" name="Picture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3500000">
            <a:off x="4929258" y="2372333"/>
            <a:ext cx="280246" cy="170611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>
            <a:duotone>
              <a:prstClr val="black"/>
              <a:srgbClr val="3498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016292" y="3005618"/>
            <a:ext cx="280246" cy="170611"/>
          </a:xfrm>
          <a:prstGeom prst="rect">
            <a:avLst/>
          </a:prstGeom>
        </p:spPr>
      </p:pic>
      <p:sp>
        <p:nvSpPr>
          <p:cNvPr id="15" name="TextBox 11"/>
          <p:cNvSpPr txBox="1"/>
          <p:nvPr>
            <p:custDataLst>
              <p:tags r:id="rId14"/>
            </p:custDataLst>
          </p:nvPr>
        </p:nvSpPr>
        <p:spPr>
          <a:xfrm>
            <a:off x="5540796" y="2558667"/>
            <a:ext cx="1313835" cy="384896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掌控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TextBox 12"/>
          <p:cNvSpPr txBox="1"/>
          <p:nvPr>
            <p:custDataLst>
              <p:tags r:id="rId15"/>
            </p:custDataLst>
          </p:nvPr>
        </p:nvSpPr>
        <p:spPr>
          <a:xfrm>
            <a:off x="5225566" y="3232133"/>
            <a:ext cx="1957014" cy="393012"/>
          </a:xfrm>
          <a:prstGeom prst="rect">
            <a:avLst/>
          </a:prstGeom>
        </p:spPr>
        <p:txBody>
          <a:bodyPr lIns="90000" tIns="46800" rIns="90000" bIns="46800" rtlCol="0" anchor="t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spc="300">
                <a:solidFill>
                  <a:srgbClr val="FFFFFF"/>
                </a:solidFill>
                <a:latin typeface="仿宋" panose="02010609060101010101" charset="-122"/>
                <a:ea typeface="仿宋" panose="02010609060101010101" charset="-122"/>
              </a:rPr>
              <a:t>沟通</a:t>
            </a:r>
            <a:endParaRPr lang="zh-CN" altLang="en-US" b="1" spc="300">
              <a:solidFill>
                <a:srgbClr val="FFFFF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4" name="Picture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>
            <a:duotone>
              <a:prstClr val="black"/>
              <a:srgbClr val="1F74A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5998182" y="2362780"/>
            <a:ext cx="280246" cy="17061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19" name="Freeform 14"/>
          <p:cNvSpPr/>
          <p:nvPr>
            <p:custDataLst>
              <p:tags r:id="rId17"/>
            </p:custDataLst>
          </p:nvPr>
        </p:nvSpPr>
        <p:spPr>
          <a:xfrm>
            <a:off x="4626537" y="197551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15"/>
          <p:cNvSpPr txBox="1"/>
          <p:nvPr>
            <p:custDataLst>
              <p:tags r:id="rId18"/>
            </p:custDataLst>
          </p:nvPr>
        </p:nvSpPr>
        <p:spPr>
          <a:xfrm>
            <a:off x="3361547" y="1976465"/>
            <a:ext cx="1318839" cy="365978"/>
          </a:xfrm>
          <a:prstGeom prst="rect">
            <a:avLst/>
          </a:prstGeom>
        </p:spPr>
        <p:txBody>
          <a:bodyPr lIns="90000" tIns="46800" rIns="90000" bIns="46800" rtlCol="0" anchor="t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沟通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2" name="Freeform 16"/>
          <p:cNvSpPr/>
          <p:nvPr>
            <p:custDataLst>
              <p:tags r:id="rId19"/>
            </p:custDataLst>
          </p:nvPr>
        </p:nvSpPr>
        <p:spPr>
          <a:xfrm>
            <a:off x="1873392" y="2815649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17"/>
          <p:cNvSpPr/>
          <p:nvPr>
            <p:custDataLst>
              <p:tags r:id="rId20"/>
            </p:custDataLst>
          </p:nvPr>
        </p:nvSpPr>
        <p:spPr>
          <a:xfrm>
            <a:off x="3145156" y="338242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18"/>
          <p:cNvSpPr/>
          <p:nvPr>
            <p:custDataLst>
              <p:tags r:id="rId21"/>
            </p:custDataLst>
          </p:nvPr>
        </p:nvSpPr>
        <p:spPr>
          <a:xfrm>
            <a:off x="4535578" y="3750342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19"/>
          <p:cNvSpPr/>
          <p:nvPr>
            <p:custDataLst>
              <p:tags r:id="rId22"/>
            </p:custDataLst>
          </p:nvPr>
        </p:nvSpPr>
        <p:spPr>
          <a:xfrm>
            <a:off x="6101454" y="3921735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0"/>
          <p:cNvSpPr/>
          <p:nvPr>
            <p:custDataLst>
              <p:tags r:id="rId23"/>
            </p:custDataLst>
          </p:nvPr>
        </p:nvSpPr>
        <p:spPr>
          <a:xfrm>
            <a:off x="7770472" y="3720350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1"/>
          <p:cNvSpPr/>
          <p:nvPr>
            <p:custDataLst>
              <p:tags r:id="rId24"/>
            </p:custDataLst>
          </p:nvPr>
        </p:nvSpPr>
        <p:spPr>
          <a:xfrm>
            <a:off x="9107481" y="3271778"/>
            <a:ext cx="345204" cy="345204"/>
          </a:xfrm>
          <a:custGeom>
            <a:rect l="l" t="t" r="r" b="b"/>
            <a:pathLst>
              <a:path w="378221" h="378221">
                <a:moveTo>
                  <a:pt x="378222" y="189111"/>
                </a:moveTo>
                <a:cubicBezTo>
                  <a:pt x="378222" y="293555"/>
                  <a:pt x="293555" y="378221"/>
                  <a:pt x="189111" y="378221"/>
                </a:cubicBezTo>
                <a:cubicBezTo>
                  <a:pt x="84667" y="378221"/>
                  <a:pt x="0" y="293555"/>
                  <a:pt x="0" y="189111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2"/>
          <p:cNvSpPr/>
          <p:nvPr>
            <p:custDataLst>
              <p:tags r:id="rId25"/>
            </p:custDataLst>
          </p:nvPr>
        </p:nvSpPr>
        <p:spPr>
          <a:xfrm>
            <a:off x="10293617" y="26650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23"/>
          <p:cNvSpPr txBox="1"/>
          <p:nvPr>
            <p:custDataLst>
              <p:tags r:id="rId26"/>
            </p:custDataLst>
          </p:nvPr>
        </p:nvSpPr>
        <p:spPr>
          <a:xfrm>
            <a:off x="1412955" y="324207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能够</a:t>
            </a:r>
            <a:endParaRPr lang="zh-CN" altLang="en-US" spc="3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TextBox 24"/>
          <p:cNvSpPr txBox="1"/>
          <p:nvPr>
            <p:custDataLst>
              <p:tags r:id="rId27"/>
            </p:custDataLst>
          </p:nvPr>
        </p:nvSpPr>
        <p:spPr>
          <a:xfrm>
            <a:off x="2728530" y="3832361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技巧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TextBox 25"/>
          <p:cNvSpPr txBox="1"/>
          <p:nvPr>
            <p:custDataLst>
              <p:tags r:id="rId28"/>
            </p:custDataLst>
          </p:nvPr>
        </p:nvSpPr>
        <p:spPr>
          <a:xfrm>
            <a:off x="4115938" y="4162556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自己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3" name="TextBox 26"/>
          <p:cNvSpPr txBox="1"/>
          <p:nvPr>
            <p:custDataLst>
              <p:tags r:id="rId29"/>
            </p:custDataLst>
          </p:nvPr>
        </p:nvSpPr>
        <p:spPr>
          <a:xfrm>
            <a:off x="5686411" y="4366913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对方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TextBox 27"/>
          <p:cNvSpPr txBox="1"/>
          <p:nvPr>
            <p:custDataLst>
              <p:tags r:id="rId30"/>
            </p:custDataLst>
          </p:nvPr>
        </p:nvSpPr>
        <p:spPr>
          <a:xfrm>
            <a:off x="7350111" y="4167124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表达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TextBox 28"/>
          <p:cNvSpPr txBox="1"/>
          <p:nvPr>
            <p:custDataLst>
              <p:tags r:id="rId31"/>
            </p:custDataLst>
          </p:nvPr>
        </p:nvSpPr>
        <p:spPr>
          <a:xfrm>
            <a:off x="8663507" y="3713392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说话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TextBox 29"/>
          <p:cNvSpPr txBox="1"/>
          <p:nvPr>
            <p:custDataLst>
              <p:tags r:id="rId32"/>
            </p:custDataLst>
          </p:nvPr>
        </p:nvSpPr>
        <p:spPr>
          <a:xfrm>
            <a:off x="9940580" y="3137029"/>
            <a:ext cx="1297755" cy="691606"/>
          </a:xfrm>
          <a:prstGeom prst="rect">
            <a:avLst/>
          </a:prstGeom>
        </p:spPr>
        <p:txBody>
          <a:bodyPr lIns="90000" tIns="46800" rIns="9000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pc="3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场合</a:t>
            </a:r>
            <a:endParaRPr lang="zh-CN" altLang="en-US" spc="3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7" name="Freeform 30"/>
          <p:cNvSpPr/>
          <p:nvPr>
            <p:custDataLst>
              <p:tags r:id="rId33"/>
            </p:custDataLst>
          </p:nvPr>
        </p:nvSpPr>
        <p:spPr>
          <a:xfrm>
            <a:off x="1873392" y="4055924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1"/>
          <p:cNvSpPr/>
          <p:nvPr>
            <p:custDataLst>
              <p:tags r:id="rId34"/>
            </p:custDataLst>
          </p:nvPr>
        </p:nvSpPr>
        <p:spPr>
          <a:xfrm>
            <a:off x="3138864" y="462269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2"/>
          <p:cNvSpPr/>
          <p:nvPr>
            <p:custDataLst>
              <p:tags r:id="rId35"/>
            </p:custDataLst>
          </p:nvPr>
        </p:nvSpPr>
        <p:spPr>
          <a:xfrm>
            <a:off x="4535578" y="4990618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1"/>
                  <a:pt x="189110" y="378221"/>
                </a:cubicBezTo>
                <a:cubicBezTo>
                  <a:pt x="84666" y="378221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33"/>
          <p:cNvSpPr/>
          <p:nvPr>
            <p:custDataLst>
              <p:tags r:id="rId36"/>
            </p:custDataLst>
          </p:nvPr>
        </p:nvSpPr>
        <p:spPr>
          <a:xfrm>
            <a:off x="6108833" y="5162011"/>
            <a:ext cx="345204" cy="345204"/>
          </a:xfrm>
          <a:custGeom>
            <a:rect l="l" t="t" r="r" b="b"/>
            <a:pathLst>
              <a:path w="378221" h="378221">
                <a:moveTo>
                  <a:pt x="378221" y="189110"/>
                </a:moveTo>
                <a:cubicBezTo>
                  <a:pt x="378221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1" y="84666"/>
                  <a:pt x="378221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34"/>
          <p:cNvSpPr/>
          <p:nvPr>
            <p:custDataLst>
              <p:tags r:id="rId37"/>
            </p:custDataLst>
          </p:nvPr>
        </p:nvSpPr>
        <p:spPr>
          <a:xfrm>
            <a:off x="7783661" y="4960626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7"/>
                  <a:pt x="84667" y="0"/>
                  <a:pt x="189111" y="0"/>
                </a:cubicBezTo>
                <a:cubicBezTo>
                  <a:pt x="293555" y="0"/>
                  <a:pt x="378222" y="84667"/>
                  <a:pt x="378222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35"/>
          <p:cNvSpPr/>
          <p:nvPr>
            <p:custDataLst>
              <p:tags r:id="rId38"/>
            </p:custDataLst>
          </p:nvPr>
        </p:nvSpPr>
        <p:spPr>
          <a:xfrm>
            <a:off x="9107481" y="4512053"/>
            <a:ext cx="345204" cy="345204"/>
          </a:xfrm>
          <a:custGeom>
            <a:rect l="l" t="t" r="r" b="b"/>
            <a:pathLst>
              <a:path w="378221" h="378221">
                <a:moveTo>
                  <a:pt x="378222" y="189110"/>
                </a:moveTo>
                <a:cubicBezTo>
                  <a:pt x="378222" y="293554"/>
                  <a:pt x="293555" y="378221"/>
                  <a:pt x="189111" y="378221"/>
                </a:cubicBezTo>
                <a:cubicBezTo>
                  <a:pt x="84667" y="378221"/>
                  <a:pt x="0" y="293554"/>
                  <a:pt x="0" y="189110"/>
                </a:cubicBezTo>
                <a:cubicBezTo>
                  <a:pt x="0" y="84666"/>
                  <a:pt x="84667" y="0"/>
                  <a:pt x="189111" y="0"/>
                </a:cubicBezTo>
                <a:cubicBezTo>
                  <a:pt x="293555" y="0"/>
                  <a:pt x="378222" y="84666"/>
                  <a:pt x="378222" y="189110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36"/>
          <p:cNvSpPr/>
          <p:nvPr>
            <p:custDataLst>
              <p:tags r:id="rId39"/>
            </p:custDataLst>
          </p:nvPr>
        </p:nvSpPr>
        <p:spPr>
          <a:xfrm>
            <a:off x="10399124" y="3905294"/>
            <a:ext cx="345204" cy="345204"/>
          </a:xfrm>
          <a:custGeom>
            <a:rect l="l" t="t" r="r" b="b"/>
            <a:pathLst>
              <a:path w="378221" h="378221">
                <a:moveTo>
                  <a:pt x="378221" y="189111"/>
                </a:moveTo>
                <a:cubicBezTo>
                  <a:pt x="378221" y="293555"/>
                  <a:pt x="293554" y="378222"/>
                  <a:pt x="189110" y="378222"/>
                </a:cubicBezTo>
                <a:cubicBezTo>
                  <a:pt x="84666" y="378222"/>
                  <a:pt x="0" y="293555"/>
                  <a:pt x="0" y="189111"/>
                </a:cubicBezTo>
                <a:cubicBezTo>
                  <a:pt x="0" y="84667"/>
                  <a:pt x="84666" y="0"/>
                  <a:pt x="189110" y="0"/>
                </a:cubicBezTo>
                <a:cubicBezTo>
                  <a:pt x="293554" y="0"/>
                  <a:pt x="378221" y="84667"/>
                  <a:pt x="378221" y="189111"/>
                </a:cubicBezTo>
                <a:close/>
              </a:path>
            </a:pathLst>
          </a:custGeom>
          <a:solidFill>
            <a:srgbClr val="E1448B">
              <a:lumMod val="60000"/>
              <a:lumOff val="40000"/>
            </a:srgb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37"/>
          <p:cNvSpPr txBox="1"/>
          <p:nvPr>
            <p:custDataLst>
              <p:tags r:id="rId40"/>
            </p:custDataLst>
          </p:nvPr>
        </p:nvSpPr>
        <p:spPr>
          <a:xfrm>
            <a:off x="1449279" y="4505528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13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5" name="TextBox 38"/>
          <p:cNvSpPr txBox="1"/>
          <p:nvPr>
            <p:custDataLst>
              <p:tags r:id="rId41"/>
            </p:custDataLst>
          </p:nvPr>
        </p:nvSpPr>
        <p:spPr>
          <a:xfrm>
            <a:off x="2698912" y="509581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话语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6" name="TextBox 39"/>
          <p:cNvSpPr txBox="1"/>
          <p:nvPr>
            <p:custDataLst>
              <p:tags r:id="rId42"/>
            </p:custDataLst>
          </p:nvPr>
        </p:nvSpPr>
        <p:spPr>
          <a:xfrm>
            <a:off x="4065073" y="5429639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情绪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TextBox 40"/>
          <p:cNvSpPr txBox="1"/>
          <p:nvPr>
            <p:custDataLst>
              <p:tags r:id="rId43"/>
            </p:custDataLst>
          </p:nvPr>
        </p:nvSpPr>
        <p:spPr>
          <a:xfrm>
            <a:off x="5668882" y="5630371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学会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8" name="TextBox 41"/>
          <p:cNvSpPr txBox="1"/>
          <p:nvPr>
            <p:custDataLst>
              <p:tags r:id="rId44"/>
            </p:custDataLst>
          </p:nvPr>
        </p:nvSpPr>
        <p:spPr>
          <a:xfrm>
            <a:off x="7386435" y="5430582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语言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9" name="TextBox 42"/>
          <p:cNvSpPr txBox="1"/>
          <p:nvPr>
            <p:custDataLst>
              <p:tags r:id="rId45"/>
            </p:custDataLst>
          </p:nvPr>
        </p:nvSpPr>
        <p:spPr>
          <a:xfrm>
            <a:off x="8699831" y="4976850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err="1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理解</a:t>
            </a:r>
            <a:endParaRPr lang="zh-CN" altLang="en-US" sz="1200" err="1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0" name="TextBox 43"/>
          <p:cNvSpPr txBox="1"/>
          <p:nvPr>
            <p:custDataLst>
              <p:tags r:id="rId46"/>
            </p:custDataLst>
          </p:nvPr>
        </p:nvSpPr>
        <p:spPr>
          <a:xfrm>
            <a:off x="9963715" y="4400487"/>
            <a:ext cx="1225108" cy="822170"/>
          </a:xfrm>
          <a:prstGeom prst="rect">
            <a:avLst/>
          </a:prstGeom>
        </p:spPr>
        <p:txBody>
          <a:bodyPr lIns="90000" tIns="46800" rIns="90000" bIns="4680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F3F3F"/>
                </a:solidFill>
                <a:latin typeface="仿宋" panose="02010609060101010101" charset="-122"/>
                <a:ea typeface="仿宋" panose="02010609060101010101" charset="-122"/>
              </a:rPr>
              <a:t>建立</a:t>
            </a:r>
            <a:endParaRPr lang="zh-CN" altLang="en-US" sz="1200">
              <a:solidFill>
                <a:srgbClr val="3F3F3F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363720" y="27241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仿宋" panose="02010609060101010101" charset="-122"/>
                <a:ea typeface="微软雅黑"/>
              </a:rPr>
              <a:t>本书关键字分析思维导图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仿宋" panose="02010609060101010101" charset="-122"/>
              <a:ea typeface="微软雅黑"/>
            </a:endParaRPr>
          </a:p>
        </p:txBody>
      </p:sp>
    </p:spTree>
    <p:custDataLst>
      <p:tags r:id="rId48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内容摘要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《怎样才叫会说话：掌控话语权的13种沟通技巧》内容摘要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怎样才叫会说话：掌控话语权的13种沟通技巧》是一本旨在帮助读者提升沟通能力、掌握话语权的重要指南。本书深入浅出地阐述了13种实用沟通技巧，帮助读者在各种场合下都能够自信、流畅地表达自我，达到有效沟通的目的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倾听先行：有效的沟通不仅仅是说话的艺术，更是倾听的艺术。作者强调，在沟通过程中，首先要学会倾听，理解对方的需求和意图，才能更好地回应和表达。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言辞得体：说话要讲究分寸，用词要恰当、准确。避免使用带有攻击性或负面情绪的语言，以免引起不必要的冲突。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情绪管理：沟通时，要学会控制自己的情绪，保持冷静和理智。不被情绪左右，才能更好地表达自己的观点。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善用非语言沟通：除了言语，身体语言、面部表情和声音的音调也是沟通的重要手段。学会使用这些非语言沟通方式，能够更准确地传达信息。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建立信任：良好的沟通需要建立在信任的基础上。通过诚实、公正的行为，建立起与他人的信任关系，能够让沟通更加顺畅。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换位思考：站在对方的角度思考问题，理解对方的立场和感受。这样能够更好地与对方产生共鸣，增进彼此的理解和认同。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明确目标：在沟通之前，明确自己的沟通目标。有目标的沟通能够更加高效地达到预期效果。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注意场合：在不同场合下，采取不同的沟通策略。了解场合的规则和文化，能够更好地融入其中，实现有效沟通。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适度反馈：在沟通中，及时给予对方反馈。通过反馈，让对方了解自己的想法和感受，同时也能促进对方的表达和理解。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掌握话题主导权：在对话中，掌握话题的主导权。通过引导话题，使对话朝着预期的方向发展，从而达到自己的沟通目的。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避免争论：在沟通过程中，避免争论和冲突的产生。当出现争论时，要学会适时地转移话题或采用其他策略化解冲突。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尊重他人：尊重他人的观点和感受，不轻易否定或攻击他人。尊重他人能够建立起良好的人际关系，促进有效的沟通。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持续学习与实践：沟通技巧的提升是一个持续的过程。通过不断地学习和实践，不断完善自己的沟通技巧，才能真正做到会说话、善表达。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52500" y="683260"/>
            <a:ext cx="10269220" cy="4324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>
                <a:solidFill>
                  <a:schemeClr val="accent1"/>
                </a:solidFill>
                <a:latin typeface="仿宋" panose="02010609060101010101" charset="-122"/>
              </a:rPr>
              <a:t>内容摘要</a:t>
            </a:r>
            <a:endParaRPr lang="zh-CN" altLang="zh-CN" sz="20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87425" y="1156335"/>
            <a:ext cx="10353040" cy="499173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怎样才叫会说话：掌控话语权的13种沟通技巧》是一本实用而全面的沟通指南。通过学习并运用本书所阐述的13种沟通技巧，读者将能够提升自己的沟通能力，更好地掌握话语权，实现更加自信、流畅的表达。无论是在职场、家庭还是社交场合中，这些技巧都将为读者带来积极的影响和收获。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3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精彩摘录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4" name="圆角矩形 43"/>
          <p:cNvSpPr/>
          <p:nvPr>
            <p:custDataLst>
              <p:tags r:id="rId5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隶书" panose="02010509060101010101" pitchFamily="49" charset="-122"/>
              <a:ea typeface="微软雅黑"/>
              <a:cs typeface="隶书" panose="02010509060101010101" pitchFamily="49" charset="-122"/>
            </a:endParaRPr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《怎样才叫会说话：掌控话语权的13种沟通技巧》精彩摘录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我们的日常生活中，沟通是一项至关重要的技能。它不仅关乎我们与他人的关系，还影响着我们的人生和事业。然而，许多人常常在沟通中遇到困难，不知道如何有效地表达自己的想法和情感，或者如何与他人建立真正的。在这种情况下，《怎样才叫会说话：掌控话语权的13种沟通技巧》这本书就成为了一本非常有价值的指南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这本书的作者是知名沟通专家，拥有多年的培训经验，帮助许多人克服了沟通障碍，改善了人际关系。在这本书中，作者分享了13种实用的沟通技巧，帮助读者掌控话语权，成为真正的沟通高手。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以下是《怎样才叫会说话：掌控话语权的13种沟通技巧》中的一些精彩摘录：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有效的沟通不仅仅是说话，更重要的是倾听。”——在这个快节奏的时代，人们很容易陷入自我表达的陷阱，而忘记了倾听的重要性。真正的沟通高手往往是那些善于倾听的人，他们能够理解对方的情感和需求，从而更好地回应对方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“非语言沟通同样重要。”——除了口头表达，我们的身体语言、面部表情和语气也是沟通的重要手段。一个微笑、一个拥抱或者一个真诚的眼神，都能够传达出深深的感情和信任。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“提问比命令更能让他人接受。”——在与他人交流时，使用提问的方式往往比直接命令更有效。提问可以让对方主动思考和参与，增强他们的责任感和主动性。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“真诚的赞美能够赢得他人的心。”——每个人都渴望得到他人的认可和赞美。当我们真诚地赞美他人时，对方会感受到我们的尊重和信任，从而建立起更加亲密的关系。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281600" y="770410"/>
            <a:ext cx="9626400" cy="723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100" normalizeH="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>
                <a:solidFill>
                  <a:schemeClr val="accent1"/>
                </a:solidFill>
                <a:latin typeface="仿宋" panose="02010609060101010101" charset="-122"/>
              </a:rPr>
              <a:t>精彩摘录</a:t>
            </a:r>
            <a:endParaRPr lang="zh-CN" altLang="zh-CN" sz="2400">
              <a:solidFill>
                <a:schemeClr val="accent1"/>
              </a:solidFill>
              <a:latin typeface="仿宋" panose="02010609060101010101" charset="-122"/>
            </a:endParaRPr>
          </a:p>
        </p:txBody>
      </p:sp>
      <p:sp>
        <p:nvSpPr>
          <p:cNvPr id="5" name="内容占位符 3" descr="7b0a202020202262756c6c6574223a20227b5c2263617465676f727949645c223a31303030352c5c2274656d706c61746549645c223a32303233313537337d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281113" y="1465735"/>
            <a:ext cx="9626600" cy="3445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defPPr>
              <a:defRPr lang="zh-CN"/>
            </a:defPPr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sz="1400" u="none" strike="noStrike" kern="1200" cap="none" spc="1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40000"/>
              </a:lnSpc>
              <a:buBlip>
                <a:blip r:embed="rId5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《怎样才叫会说话：掌控话语权的13种沟通技巧》这本书为读者提供了一套实用、有效的沟通方法，帮助读者掌控话语权，成为真正的沟通高手。通过学习和运用这些技巧，我们不仅能够更好地与他人交流，还能够提升自己的人生品质和事业发展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https://d.book118.com/985141001040011101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COMBINE_RELATE_SLIDE_ID" val="background20179051_1"/>
  <p:tag name="KSO_WM_TAG_VERSION" val="1.0"/>
  <p:tag name="KSO_WM_TEMPLATE_CATEGORY" val="custom"/>
  <p:tag name="KSO_WM_TEMPLATE_COLOR_TYPE" val="1"/>
  <p:tag name="KSO_WM_TEMPLATE_INDEX" val="20182110"/>
  <p:tag name="KSO_WM_TEMPLATE_JOB_ID" val="2"/>
  <p:tag name="KSO_WM_TEMPLATE_MASTER_THUMB_INDEX" val="12"/>
  <p:tag name="KSO_WM_TEMPLATE_MASTER_TYPE" val="1"/>
  <p:tag name="KSO_WM_TEMPLATE_OUTLINE_ID" val="15"/>
  <p:tag name="KSO_WM_TEMPLATE_SCENE_ID" val="1"/>
  <p:tag name="KSO_WM_TEMPLATE_SUBCATEGORY" val="0"/>
  <p:tag name="KSO_WM_TEMPLATE_THUMBS_INDEX" val="1、4、5、10、11、16、21、24、25、26、30"/>
  <p:tag name="KSO_WM_TEMPLATE_TOPIC_DEFAULT" val="1"/>
  <p:tag name="KSO_WM_TEMPLATE_TOPIC_ID" val="2869567"/>
  <p:tag name="KSO_WM_UNIT_SHOW_EDIT_AREA_INDICATION" val="0"/>
</p:tagLst>
</file>

<file path=ppt/tags/tag1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  <p:tag name="WM_BEAUTIFY_SHAPE_IDENTITY" val="{bea2c56d-72d9-4377-b20c-8997bf7bf3b7}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  <p:tag name="WM_BEAUTIFY_SHAPE_IDENTITY" val="{a479385e-685b-42e0-815e-2f8cf9ac1ce6}"/>
</p:tagLst>
</file>

<file path=ppt/tags/tag23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7741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COMBINE_RELATE_SLIDE_ID" val="background20176890_1"/>
  <p:tag name="KSO_WM_TAG_VERSION" val="1.0"/>
  <p:tag name="KSO_WM_TEMPLATE_CATEGORY" val="custom"/>
  <p:tag name="KSO_WM_TEMPLATE_COLOR_TYPE" val="1"/>
  <p:tag name="KSO_WM_TEMPLATE_INDEX" val="20177418"/>
  <p:tag name="KSO_WM_TEMPLATE_MASTER_THUMB_INDEX" val="12"/>
  <p:tag name="KSO_WM_TEMPLATE_MASTER_TYPE" val="1"/>
  <p:tag name="KSO_WM_TEMPLATE_SUBCATEGORY" val="17"/>
  <p:tag name="KSO_WM_TEMPLATE_THUMBS_INDEX" val="1、10、11、25、26、28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2110"/>
  <p:tag name="KSO_WM_UNIT_COMPATIBLE" val="0"/>
  <p:tag name="KSO_WM_UNIT_DIAGRAM_ISNUMVISUAL" val="0"/>
  <p:tag name="KSO_WM_UNIT_DIAGRAM_ISREFERUNIT" val="0"/>
  <p:tag name="KSO_WM_UNIT_HIGHLIGHT" val="0"/>
  <p:tag name="KSO_WM_UNIT_ID" val="custom20182110_1*a*1"/>
  <p:tag name="KSO_WM_UNIT_INDEX" val="1"/>
  <p:tag name="KSO_WM_UNIT_ISCONTENTSTITLE" val="0"/>
  <p:tag name="KSO_WM_UNIT_LAYERLEVEL" val="1"/>
  <p:tag name="KSO_WM_UNIT_NOCLEAR" val="0"/>
  <p:tag name="KSO_WM_UNIT_PRESET_TEXT" val="一寸光阴一寸金"/>
  <p:tag name="KSO_WM_UNIT_TYPE" val="a"/>
  <p:tag name="KSO_WM_UNIT_VALUE" val="26"/>
</p:tagLst>
</file>

<file path=ppt/tags/tag296.xml><?xml version="1.0" encoding="utf-8"?>
<p:tagLst xmlns:p="http://schemas.openxmlformats.org/presentationml/2006/main">
  <p:tag name="KSO_WM_BEAUTIFY_FLAG" val="#wm#"/>
  <p:tag name="KSO_WM_COMBINE_RELATE_SLIDE_ID" val="background20179051_1"/>
  <p:tag name="KSO_WM_SLIDE_ID" val="custom20182110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182110"/>
  <p:tag name="KSO_WM_TEMPLATE_JOB_ID" val="2"/>
  <p:tag name="KSO_WM_TEMPLATE_MASTER_THUMB_INDEX" val="12"/>
  <p:tag name="KSO_WM_TEMPLATE_MASTER_TYPE" val="1"/>
  <p:tag name="KSO_WM_TEMPLATE_OUTLINE_ID" val="15"/>
  <p:tag name="KSO_WM_TEMPLATE_SCENE_ID" val="1"/>
  <p:tag name="KSO_WM_TEMPLATE_SUBCATEGORY" val="0"/>
  <p:tag name="KSO_WM_TEMPLATE_THUMBS_INDEX" val="1、4、5、10、11、16、21、24、25、26、30"/>
  <p:tag name="KSO_WM_TEMPLATE_TOPIC_DEFAULT" val="1"/>
  <p:tag name="KSO_WM_TEMPLATE_TOPIC_ID" val="2869567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27679_6*l_h_i*1_6_3"/>
  <p:tag name="KSO_WM_UNIT_INDEX" val="1_6_3"/>
  <p:tag name="KSO_WM_UNIT_LAYERLEVEL" val="1_1_1"/>
  <p:tag name="KSO_WM_UNIT_TEXT_FILL_FORE_SCHEMECOLOR_INDEX" val="2"/>
  <p:tag name="KSO_WM_UNIT_TEXT_FILL_TYPE" val="1"/>
  <p:tag name="KSO_WM_UNIT_TYPE" val="l_h_i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6_4"/>
  <p:tag name="KSO_WM_UNIT_INDEX" val="1_6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6_2"/>
  <p:tag name="KSO_WM_UNIT_INDEX" val="1_6_2"/>
  <p:tag name="KSO_WM_UNIT_LAYERLEVEL" val="1_1_1"/>
  <p:tag name="KSO_WM_UNIT_SUBTYPE" val="d"/>
  <p:tag name="KSO_WM_UNIT_TEXT_FILL_FORE_SCHEMECOLOR_INDEX" val="10"/>
  <p:tag name="KSO_WM_UNIT_TEXT_FILL_TYPE" val="1"/>
  <p:tag name="KSO_WM_UNIT_TYPE" val="l_h_i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i*1_1_2_3"/>
  <p:tag name="KSO_WM_UNIT_INDEX" val="1_1_2_3"/>
  <p:tag name="KSO_WM_UNIT_LAYERLEVEL" val="1_1_1_1"/>
  <p:tag name="KSO_WM_UNIT_TYPE" val="p_h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5"/>
  <p:tag name="KSO_WM_UNIT_FILL_TYPE" val="1"/>
  <p:tag name="KSO_WM_UNIT_HIGHLIGHT" val="0"/>
  <p:tag name="KSO_WM_UNIT_ID" val="diagram20200914_1*p_h_h_i*1_1_2_1"/>
  <p:tag name="KSO_WM_UNIT_INDEX" val="1_1_2_1"/>
  <p:tag name="KSO_WM_UNIT_LAYERLEVEL" val="1_1_1_1"/>
  <p:tag name="KSO_WM_UNIT_TYPE" val="p_h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i*1_1_2_2_1"/>
  <p:tag name="KSO_WM_UNIT_INDEX" val="1_1_2_2_1"/>
  <p:tag name="KSO_WM_UNIT_LAYERLEVEL" val="1_1_1_1_1"/>
  <p:tag name="KSO_WM_UNIT_TYPE" val="p_h_h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5"/>
  <p:tag name="KSO_WM_UNIT_FILL_TYPE" val="1"/>
  <p:tag name="KSO_WM_UNIT_HIGHLIGHT" val="0"/>
  <p:tag name="KSO_WM_UNIT_ID" val="diagram20200914_1*p_h_i*1_1_1"/>
  <p:tag name="KSO_WM_UNIT_INDEX" val="1_1_1"/>
  <p:tag name="KSO_WM_UNIT_LAYERLEVEL" val="1_1_1"/>
  <p:tag name="KSO_WM_UNIT_TYPE" val="p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a*1_1_1"/>
  <p:tag name="KSO_WM_UNIT_INDEX" val="1_1_1"/>
  <p:tag name="KSO_WM_UNIT_ISCONTENTSTITLE" val="0"/>
  <p:tag name="KSO_WM_UNIT_LAYERLEVEL" val="1_1_1"/>
  <p:tag name="KSO_WM_UNIT_NOCLEAR" val="0"/>
  <p:tag name="KSO_WM_UNIT_PRESET_TEXT" val="添加标题"/>
  <p:tag name="KSO_WM_UNIT_TYPE" val="p_h_a"/>
  <p:tag name="KSO_WM_UNIT_USESOURCEFORMAT_APPLY" val="1"/>
  <p:tag name="KSO_WM_UNIT_VALUE" val="5"/>
</p:tagLst>
</file>

<file path=ppt/tags/tag34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5"/>
  <p:tag name="KSO_WM_UNIT_FILL_TYPE" val="1"/>
  <p:tag name="KSO_WM_UNIT_HIGHLIGHT" val="0"/>
  <p:tag name="KSO_WM_UNIT_ID" val="diagram20200914_1*p_h_h_i*1_1_1_1"/>
  <p:tag name="KSO_WM_UNIT_INDEX" val="1_1_1_1"/>
  <p:tag name="KSO_WM_UNIT_LAYERLEVEL" val="1_1_1_1"/>
  <p:tag name="KSO_WM_UNIT_TYPE" val="p_h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i*1_1_1_2"/>
  <p:tag name="KSO_WM_UNIT_INDEX" val="1_1_1_2"/>
  <p:tag name="KSO_WM_UNIT_LAYERLEVEL" val="1_1_1_1"/>
  <p:tag name="KSO_WM_UNIT_TYPE" val="p_h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a*1_1_1_1"/>
  <p:tag name="KSO_WM_UNIT_INDEX" val="1_1_1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4"/>
</p:tagLst>
</file>

<file path=ppt/tags/tag34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i*1_1_2_1_1"/>
  <p:tag name="KSO_WM_UNIT_INDEX" val="1_1_2_1_1"/>
  <p:tag name="KSO_WM_UNIT_LAYERLEVEL" val="1_1_1_1_1"/>
  <p:tag name="KSO_WM_UNIT_TYPE" val="p_h_h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i*1_1_2_2_2"/>
  <p:tag name="KSO_WM_UNIT_INDEX" val="1_1_2_2_2"/>
  <p:tag name="KSO_WM_UNIT_LAYERLEVEL" val="1_1_1_1_1"/>
  <p:tag name="KSO_WM_UNIT_TYPE" val="p_h_h_h_i"/>
  <p:tag name="KSO_WM_UNIT_USESOURCEFORMAT_APPLY" val="1"/>
</p:tagLst>
</file>

<file path=ppt/tags/tag34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a*1_1_2_1"/>
  <p:tag name="KSO_WM_UNIT_INDEX" val="1_1_2_1"/>
  <p:tag name="KSO_WM_UNIT_ISCONTENTSTITLE" val="0"/>
  <p:tag name="KSO_WM_UNIT_LAYERLEVEL" val="1_1_1_1"/>
  <p:tag name="KSO_WM_UNIT_NOCLEAR" val="0"/>
  <p:tag name="KSO_WM_UNIT_PRESET_TEXT" val="添加标题"/>
  <p:tag name="KSO_WM_UNIT_TYPE" val="p_h_h_a"/>
  <p:tag name="KSO_WM_UNIT_USESOURCEFORMAT_APPLY" val="1"/>
  <p:tag name="KSO_WM_UNIT_VALUE" val="5"/>
</p:tagLst>
</file>

<file path=ppt/tags/tag34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a*1_1_2_2_1"/>
  <p:tag name="KSO_WM_UNIT_INDEX" val="1_1_2_2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9"/>
</p:tagLst>
</file>

<file path=ppt/tags/tag34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14"/>
  <p:tag name="KSO_WM_UNIT_FILL_TYPE" val="1"/>
  <p:tag name="KSO_WM_UNIT_HIGHLIGHT" val="0"/>
  <p:tag name="KSO_WM_UNIT_ID" val="diagram20200914_1*p_h_h_i*1_1_2_2"/>
  <p:tag name="KSO_WM_UNIT_INDEX" val="1_1_2_2"/>
  <p:tag name="KSO_WM_UNIT_LAYERLEVEL" val="1_1_1_1"/>
  <p:tag name="KSO_WM_UNIT_TYPE" val="p_h_h_i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i*1_1_2_1_2"/>
  <p:tag name="KSO_WM_UNIT_INDEX" val="1_1_2_1_2"/>
  <p:tag name="KSO_WM_UNIT_LAYERLEVEL" val="1_1_1_1_1"/>
  <p:tag name="KSO_WM_UNIT_TYPE" val="p_h_h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a*1_1_2_1_1"/>
  <p:tag name="KSO_WM_UNIT_INDEX" val="1_1_2_1_1"/>
  <p:tag name="KSO_WM_UNIT_ISCONTENTSTITLE" val="0"/>
  <p:tag name="KSO_WM_UNIT_LAYERLEVEL" val="1_1_1_1_1"/>
  <p:tag name="KSO_WM_UNIT_NOCLEAR" val="0"/>
  <p:tag name="KSO_WM_UNIT_PRESET_TEXT" val="添加标题"/>
  <p:tag name="KSO_WM_UNIT_TYPE" val="p_h_h_h_a"/>
  <p:tag name="KSO_WM_UNIT_USESOURCEFORMAT_APPLY" val="1"/>
  <p:tag name="KSO_WM_UNIT_VALUE" val="4"/>
</p:tagLst>
</file>

<file path=ppt/tags/tag35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1_1"/>
  <p:tag name="KSO_WM_UNIT_INDEX" val="1_1_2_2_1_1"/>
  <p:tag name="KSO_WM_UNIT_LAYERLEVEL" val="1_1_1_1_1_1"/>
  <p:tag name="KSO_WM_UNIT_TYPE" val="p_h_h_h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2_1"/>
  <p:tag name="KSO_WM_UNIT_INDEX" val="1_1_2_2_2_1"/>
  <p:tag name="KSO_WM_UNIT_LAYERLEVEL" val="1_1_1_1_1_1"/>
  <p:tag name="KSO_WM_UNIT_TYPE" val="p_h_h_h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3_1"/>
  <p:tag name="KSO_WM_UNIT_INDEX" val="1_1_2_2_3_1"/>
  <p:tag name="KSO_WM_UNIT_LAYERLEVEL" val="1_1_1_1_1_1"/>
  <p:tag name="KSO_WM_UNIT_TYPE" val="p_h_h_h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4_1"/>
  <p:tag name="KSO_WM_UNIT_INDEX" val="1_1_2_2_4_1"/>
  <p:tag name="KSO_WM_UNIT_LAYERLEVEL" val="1_1_1_1_1_1"/>
  <p:tag name="KSO_WM_UNIT_TYPE" val="p_h_h_h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5_1"/>
  <p:tag name="KSO_WM_UNIT_INDEX" val="1_1_2_2_5_1"/>
  <p:tag name="KSO_WM_UNIT_LAYERLEVEL" val="1_1_1_1_1_1"/>
  <p:tag name="KSO_WM_UNIT_TYPE" val="p_h_h_h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6_1"/>
  <p:tag name="KSO_WM_UNIT_INDEX" val="1_1_2_2_6_1"/>
  <p:tag name="KSO_WM_UNIT_LAYERLEVEL" val="1_1_1_1_1_1"/>
  <p:tag name="KSO_WM_UNIT_TYPE" val="p_h_h_h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i*1_1_2_2_7_1"/>
  <p:tag name="KSO_WM_UNIT_INDEX" val="1_1_2_2_7_1"/>
  <p:tag name="KSO_WM_UNIT_LAYERLEVEL" val="1_1_1_1_1_1"/>
  <p:tag name="KSO_WM_UNIT_TYPE" val="p_h_h_h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1_1"/>
  <p:tag name="KSO_WM_UNIT_INDEX" val="1_1_2_2_1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5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2_1"/>
  <p:tag name="KSO_WM_UNIT_INDEX" val="1_1_2_2_2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5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3_1"/>
  <p:tag name="KSO_WM_UNIT_INDEX" val="1_1_2_2_3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6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4_1"/>
  <p:tag name="KSO_WM_UNIT_INDEX" val="1_1_2_2_4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6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5_1"/>
  <p:tag name="KSO_WM_UNIT_INDEX" val="1_1_2_2_5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6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6_1"/>
  <p:tag name="KSO_WM_UNIT_INDEX" val="1_1_2_2_6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6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a*1_1_2_2_7_1"/>
  <p:tag name="KSO_WM_UNIT_INDEX" val="1_1_2_2_7_1"/>
  <p:tag name="KSO_WM_UNIT_ISCONTENTSTITLE" val="0"/>
  <p:tag name="KSO_WM_UNIT_LAYERLEVEL" val="1_1_1_1_1_1"/>
  <p:tag name="KSO_WM_UNIT_NOCLEAR" val="0"/>
  <p:tag name="KSO_WM_UNIT_PRESET_TEXT" val="添加标题"/>
  <p:tag name="KSO_WM_UNIT_TYPE" val="p_h_h_h_h_a"/>
  <p:tag name="KSO_WM_UNIT_USESOURCEFORMAT_APPLY" val="1"/>
  <p:tag name="KSO_WM_UNIT_VALUE" val="10"/>
</p:tagLst>
</file>

<file path=ppt/tags/tag36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1_1_1"/>
  <p:tag name="KSO_WM_UNIT_INDEX" val="1_1_2_2_1_1_1"/>
  <p:tag name="KSO_WM_UNIT_LAYERLEVEL" val="1_1_1_1_1_1_1"/>
  <p:tag name="KSO_WM_UNIT_TYPE" val="p_h_h_h_h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2_1_1"/>
  <p:tag name="KSO_WM_UNIT_INDEX" val="1_1_2_2_2_1_1"/>
  <p:tag name="KSO_WM_UNIT_LAYERLEVEL" val="1_1_1_1_1_1_1"/>
  <p:tag name="KSO_WM_UNIT_TYPE" val="p_h_h_h_h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3_1_1"/>
  <p:tag name="KSO_WM_UNIT_INDEX" val="1_1_2_2_3_1_1"/>
  <p:tag name="KSO_WM_UNIT_LAYERLEVEL" val="1_1_1_1_1_1_1"/>
  <p:tag name="KSO_WM_UNIT_TYPE" val="p_h_h_h_h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4_1_1"/>
  <p:tag name="KSO_WM_UNIT_INDEX" val="1_1_2_2_4_1_1"/>
  <p:tag name="KSO_WM_UNIT_LAYERLEVEL" val="1_1_1_1_1_1_1"/>
  <p:tag name="KSO_WM_UNIT_TYPE" val="p_h_h_h_h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5_1_1"/>
  <p:tag name="KSO_WM_UNIT_INDEX" val="1_1_2_2_5_1_1"/>
  <p:tag name="KSO_WM_UNIT_LAYERLEVEL" val="1_1_1_1_1_1_1"/>
  <p:tag name="KSO_WM_UNIT_TYPE" val="p_h_h_h_h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6_1_1"/>
  <p:tag name="KSO_WM_UNIT_INDEX" val="1_1_2_2_6_1_1"/>
  <p:tag name="KSO_WM_UNIT_LAYERLEVEL" val="1_1_1_1_1_1_1"/>
  <p:tag name="KSO_WM_UNIT_TYPE" val="p_h_h_h_h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FILL_FORE_SCHEMECOLOR_INDEX" val="6"/>
  <p:tag name="KSO_WM_UNIT_FILL_TYPE" val="1"/>
  <p:tag name="KSO_WM_UNIT_HIGHLIGHT" val="0"/>
  <p:tag name="KSO_WM_UNIT_ID" val="diagram20200914_1*p_h_h_h_h_h_i*1_1_2_2_7_1_1"/>
  <p:tag name="KSO_WM_UNIT_INDEX" val="1_1_2_2_7_1_1"/>
  <p:tag name="KSO_WM_UNIT_LAYERLEVEL" val="1_1_1_1_1_1_1"/>
  <p:tag name="KSO_WM_UNIT_TYPE" val="p_h_h_h_h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1_1_1"/>
  <p:tag name="KSO_WM_UNIT_INDEX" val="1_1_2_2_1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2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2_1_1"/>
  <p:tag name="KSO_WM_UNIT_INDEX" val="1_1_2_2_2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3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3_1_1"/>
  <p:tag name="KSO_WM_UNIT_INDEX" val="1_1_2_2_3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4_1_1"/>
  <p:tag name="KSO_WM_UNIT_INDEX" val="1_1_2_2_4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5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5_1_1"/>
  <p:tag name="KSO_WM_UNIT_INDEX" val="1_1_2_2_5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6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6_1_1"/>
  <p:tag name="KSO_WM_UNIT_INDEX" val="1_1_2_2_6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7.xml><?xml version="1.0" encoding="utf-8"?>
<p:tagLst xmlns:p="http://schemas.openxmlformats.org/presentationml/2006/main">
  <p:tag name="KSO_WM_BEAUTIFY_FLAG" val="#wm#"/>
  <p:tag name="KSO_WM_DIAGRAM_GROUP_CODE" val="p1-1"/>
  <p:tag name="KSO_WM_TAG_VERSION" val="1.0"/>
  <p:tag name="KSO_WM_TEMPLATE_CATEGORY" val="diagram"/>
  <p:tag name="KSO_WM_TEMPLATE_INDEX" val="20200914"/>
  <p:tag name="KSO_WM_UNIT_COMPATIBLE" val="0"/>
  <p:tag name="KSO_WM_UNIT_DIAGRAM_ISNUMVISUAL" val="0"/>
  <p:tag name="KSO_WM_UNIT_DIAGRAM_ISREFERUNIT" val="0"/>
  <p:tag name="KSO_WM_UNIT_DIAGRAM_SCHEMECOLOR_ID" val="1"/>
  <p:tag name="KSO_WM_UNIT_HIGHLIGHT" val="0"/>
  <p:tag name="KSO_WM_UNIT_ID" val="diagram20200914_1*p_h_h_h_h_h_f*1_1_2_2_7_1_1"/>
  <p:tag name="KSO_WM_UNIT_INDEX" val="1_1_2_2_7_1_1"/>
  <p:tag name="KSO_WM_UNIT_LAYERLEVEL" val="1_1_1_1_1_1_1"/>
  <p:tag name="KSO_WM_UNIT_NOCLEAR" val="0"/>
  <p:tag name="KSO_WM_UNIT_PRESET_TEXT" val="单击此处添加文本具体内容"/>
  <p:tag name="KSO_WM_UNIT_TYPE" val="p_h_h_h_h_h_f"/>
  <p:tag name="KSO_WM_UNIT_USESOURCEFORMAT_APPLY" val="1"/>
  <p:tag name="KSO_WM_UNIT_VALUE" val="32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8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86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89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9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92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95.xml><?xml version="1.0" encoding="utf-8"?>
<p:tagLst xmlns:p="http://schemas.openxmlformats.org/presentationml/2006/main">
  <p:tag name="KSO_WM_BEAUTIFY_FLAG" val="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9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40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0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1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1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20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42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42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4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3_Office 主题​​">
  <a:themeElements>
    <a:clrScheme name="">
      <a:dk1>
        <a:srgbClr val="000000"/>
      </a:dk1>
      <a:lt1>
        <a:srgbClr val="FEFFFF"/>
      </a:lt1>
      <a:dk2>
        <a:srgbClr val="EBB7C1"/>
      </a:dk2>
      <a:lt2>
        <a:srgbClr val="FFFFFF"/>
      </a:lt2>
      <a:accent1>
        <a:srgbClr val="A21D36"/>
      </a:accent1>
      <a:accent2>
        <a:srgbClr val="D4625E"/>
      </a:accent2>
      <a:accent3>
        <a:srgbClr val="E8D58A"/>
      </a:accent3>
      <a:accent4>
        <a:srgbClr val="6C5274"/>
      </a:accent4>
      <a:accent5>
        <a:srgbClr val="696283"/>
      </a:accent5>
      <a:accent6>
        <a:srgbClr val="71A4A6"/>
      </a:accent6>
      <a:hlink>
        <a:srgbClr val="5FCBFB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18</Slides>
  <Notes>17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8">
      <vt:lpstr>Arial</vt:lpstr>
      <vt:lpstr>Calibri</vt:lpstr>
      <vt:lpstr>微软雅黑</vt:lpstr>
      <vt:lpstr>隶书</vt:lpstr>
      <vt:lpstr>汉仪尚巍手书W</vt:lpstr>
      <vt:lpstr>仿宋</vt:lpstr>
      <vt:lpstr>Calibri Light</vt:lpstr>
      <vt:lpstr>汉仪旗黑-85S</vt:lpstr>
      <vt:lpstr>思源黑体 CN Bold</vt:lpstr>
      <vt:lpstr>Office Theme</vt:lpstr>
      <vt:lpstr>怎样才叫会说话：掌控话语权的13种沟通技巧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2024-09-09T11:33:08.684</cp:lastPrinted>
  <dcterms:created xsi:type="dcterms:W3CDTF">2024-09-09T03:33:08Z</dcterms:created>
  <dcterms:modified xsi:type="dcterms:W3CDTF">2024-09-09T03:33:16Z</dcterms:modified>
</cp:coreProperties>
</file>