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FFAB7-4F86-4D3D-9681-3EAC95B4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0205A-3AFA-4497-8788-6D387F7D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859AE-E1AE-4432-A765-427233A92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25FE0-EA9F-4B27-86E1-093D3FE7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0E9B2-037F-4C3A-9CBE-F4423EBD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5C9DE-701A-401E-96E5-FAE76E63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C45A0-5CD0-4DC7-ADF3-997B087A9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B9EBD-1306-4B94-88D7-F9323937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73A0E-E786-47B9-A41F-88096EDE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DA3AF-1D62-497D-ABE2-FC676C8B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FBBDE-029C-474B-9B22-700D204A8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2002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9月1日小学开学第一课主题班会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回顾与总结暑假生活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新学期目标与计划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校园安全与纪律教育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团队协作与集体荣誉感培养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家校沟通与互动环节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向新同学表示热烈的欢迎，让他们感受到班级的温暖和友善。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热烈欢迎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鼓励新同学进行自我介绍，包括姓名、年龄、兴趣爱好等，以便更好地融入班级。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组织一些互动游戏或活动，让新同学有机会与其他同学交流，建立友谊。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欢迎新同学加入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详细介绍班级的主科老师、副科老师以及助教，包括他们的教育背景、教学经验和特长。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老师介绍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阐述每位老师的职责和角色，以便学生和家长了解他们各自的工作范围和重点。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职责说明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请每位老师向学生们发表简短的寄语，表达对学生的期望和关爱。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老师寄语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介绍班级老师及助教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展示班级的口号或座右铭，体现班级的精神风貌和追求目标。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班级口号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引导学生参观班级的文化墙，了解班级的历史、荣誉和特色活动。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展示学生的优秀作品，如绘画、手工、写作等，彰显学生的才华和创造力。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学生作品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介绍班级的特色活动和传统，如运动会、艺术节、社会实践等，让学生感受到班级丰富多彩的生活。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班级文化及特色展示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回顾与总结暑假生活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分享暑假有趣经历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旅行见闻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学生们分享暑假期间去过的有趣地方，包括自然风光、人文景观、特色美食等。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夏令营体验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参加夏令营的学生分享他们在夏令营中的活动、结识的新朋友以及学到的技能。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学生们分享暑假期间发生的特殊经历，如参加社区活动、学习新技能、体验不同文化等。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学生们展示暑假期间完成的创意作品，如手工艺品、绘画、摄影等。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创意作品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展示暑假期间完成的学科作业，如阅读报告、科学实验、数学练习等。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学科作业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学生们分享他们暑假期间参加的社会实践活动，如志愿服务、社会调查等，并展示他们的实践报告。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展示暑假作业成果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进步之星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评选在暑假期间在学业或个人成长方面取得显著进步的学生。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积极分子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评选在暑假期间表现积极的学生，如坚持锻炼、主动学习、乐于助人等。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创意之星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评选在暑假期间创作出最具创意和想象力的作品的学生。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25" b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评选暑假之星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新学期目标与计划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制定培养良好学习习惯和生活习惯的目标，如按时完成作业、定期复习、早睡早起等。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拓展兴趣爱好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根据个人兴趣爱好，制定拓展兴趣爱好的目标，如学习一门新乐器、参加校运动队、加入文学社等。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提升学习成绩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根据个人情况，制定提升学习成绩的具体目标，如提高数学、语文、英语等科目的分数。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制定个人学习目标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在小组内分享个人的学习目标和计划，听取他人的建议和意见。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分享目标与计划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探讨实现目标的方法和策略，如制定学习计划、寻求老师或同学的帮助、参加辅导课程等。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讨论实现方法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在小组内相互鼓励和支持，共同为实现目标努力。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相互鼓励与支持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小组讨论：如何实现目标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https://d.book118.com/985142002333011043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2024-09-05T23:52:55.135</cp:lastPrinted>
  <dcterms:created xsi:type="dcterms:W3CDTF">2024-09-05T15:52:55Z</dcterms:created>
  <dcterms:modified xsi:type="dcterms:W3CDTF">2024-09-05T15:52:57Z</dcterms:modified>
</cp:coreProperties>
</file>