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FFE740B-6DF4-4626-B3D9-C222640391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A2A797-C8C0-4F96-A939-77C4B04808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8C71B9-53EC-444F-B349-37648AC672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6947B5-5C65-4559-AEC1-CB6D63764A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7A108E-1DA0-46AF-855D-534291DE1E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7B03E0-01C7-456B-88D3-DCA48C0E741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8B52D1-7D3C-4551-931A-9442C31AC28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3B5EB8-E52B-4FA2-93C9-A5D8DFBB6F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53A47F-E622-4DFF-ACF1-46EA8570E1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E15406-C92C-41C1-9DA2-C5C8455B25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5C5953-BCC1-4A98-A30B-4C3C95399D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t>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t>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t>1/2/2024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t>1/2/2024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1/2/2024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1/2/2024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5142101201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硅棒项目可行性及投资价值研究报告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350878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lvl="0" indent="-457200">
              <a:lnSpc>
                <a:spcPct val="150000"/>
              </a:lnSpc>
              <a:buFont typeface="+mj-lt"/>
              <a:buAutoNum type="arabicPeriod"/>
            </a:pPr>
            <a:r>
              <a:rPr lang="en-US" sz="2400" b="1" err="1">
                <a:solidFill>
                  <a:schemeClr val="accent1">
                    <a:alpha val="100000"/>
                  </a:schemeClr>
                </a:solidFill>
                <a:latin typeface="Microsoft Yahei"/>
                <a:ea typeface="Microsoft Yahei"/>
                <a:cs typeface="Microsoft Yahei"/>
              </a:rPr>
              <a:t>项目背景介绍</a:t>
            </a:r>
            <a:endParaRPr lang="en-US" sz="2400" b="1">
              <a:solidFill>
                <a:schemeClr val="accent1">
                  <a:alpha val="100000"/>
                </a:schemeClr>
              </a:solidFill>
              <a:latin typeface="Microsoft Yahei"/>
              <a:ea typeface="Microsoft Yahei"/>
              <a:cs typeface="Microsoft Yahei"/>
            </a:endParaRPr>
          </a:p>
          <a:p>
            <a:pPr marL="457200" lvl="0" indent="-457200">
              <a:lnSpc>
                <a:spcPct val="150000"/>
              </a:lnSpc>
              <a:buFont typeface="+mj-lt"/>
              <a:buAutoNum type="arabicPeriod"/>
            </a:pPr>
            <a:r>
              <a:rPr lang="en-US" sz="2400" b="1" err="1">
                <a:solidFill>
                  <a:schemeClr val="accent1">
                    <a:alpha val="100000"/>
                  </a:schemeClr>
                </a:solidFill>
                <a:latin typeface="Microsoft Yahei"/>
                <a:ea typeface="Microsoft Yahei"/>
                <a:cs typeface="Microsoft Yahei"/>
              </a:rPr>
              <a:t>市场分析</a:t>
            </a:r>
            <a:endParaRPr lang="en-US" sz="2400" b="1">
              <a:solidFill>
                <a:schemeClr val="accent1">
                  <a:alpha val="100000"/>
                </a:schemeClr>
              </a:solidFill>
              <a:latin typeface="Microsoft Yahei"/>
              <a:ea typeface="Microsoft Yahei"/>
              <a:cs typeface="Microsoft Yahei"/>
            </a:endParaRPr>
          </a:p>
          <a:p>
            <a:pPr marL="457200" lvl="0" indent="-457200">
              <a:lnSpc>
                <a:spcPct val="150000"/>
              </a:lnSpc>
              <a:buFont typeface="+mj-lt"/>
              <a:buAutoNum type="arabicPeriod"/>
            </a:pPr>
            <a:r>
              <a:rPr lang="en-US" sz="2400" b="1" err="1">
                <a:solidFill>
                  <a:schemeClr val="accent1">
                    <a:alpha val="100000"/>
                  </a:schemeClr>
                </a:solidFill>
                <a:latin typeface="Microsoft Yahei"/>
                <a:ea typeface="Microsoft Yahei"/>
                <a:cs typeface="Microsoft Yahei"/>
              </a:rPr>
              <a:t>技术可行性分析</a:t>
            </a:r>
            <a:endParaRPr lang="en-US" sz="2400" b="1">
              <a:solidFill>
                <a:schemeClr val="accent1">
                  <a:alpha val="100000"/>
                </a:schemeClr>
              </a:solidFill>
              <a:latin typeface="Microsoft Yahei"/>
              <a:ea typeface="Microsoft Yahei"/>
              <a:cs typeface="Microsoft Yahei"/>
            </a:endParaRPr>
          </a:p>
          <a:p>
            <a:pPr marL="457200" lvl="0" indent="-457200">
              <a:lnSpc>
                <a:spcPct val="150000"/>
              </a:lnSpc>
              <a:buFont typeface="+mj-lt"/>
              <a:buAutoNum type="arabicPeriod"/>
            </a:pPr>
            <a:r>
              <a:rPr lang="en-US" sz="2400" b="1" err="1">
                <a:solidFill>
                  <a:schemeClr val="accent1">
                    <a:alpha val="100000"/>
                  </a:schemeClr>
                </a:solidFill>
                <a:latin typeface="Microsoft Yahei"/>
                <a:ea typeface="Microsoft Yahei"/>
                <a:cs typeface="Microsoft Yahei"/>
              </a:rPr>
              <a:t>投资分析</a:t>
            </a:r>
            <a:endParaRPr lang="en-US" sz="2400" b="1">
              <a:solidFill>
                <a:schemeClr val="accent1">
                  <a:alpha val="100000"/>
                </a:schemeClr>
              </a:solidFill>
              <a:latin typeface="Microsoft Yahei"/>
              <a:ea typeface="Microsoft Yahei"/>
              <a:cs typeface="Microsoft Yahei"/>
            </a:endParaRPr>
          </a:p>
          <a:p>
            <a:pPr marL="457200" lvl="0" indent="-457200">
              <a:lnSpc>
                <a:spcPct val="150000"/>
              </a:lnSpc>
              <a:buFont typeface="+mj-lt"/>
              <a:buAutoNum type="arabicPeriod"/>
            </a:pPr>
            <a:r>
              <a:rPr lang="en-US" sz="2400" b="1" err="1">
                <a:solidFill>
                  <a:schemeClr val="accent1">
                    <a:alpha val="100000"/>
                  </a:schemeClr>
                </a:solidFill>
                <a:latin typeface="Microsoft Yahei"/>
                <a:ea typeface="Microsoft Yahei"/>
                <a:cs typeface="Microsoft Yahei"/>
              </a:rPr>
              <a:t>环境和社会影响评估</a:t>
            </a:r>
            <a:endParaRPr lang="en-US" sz="2400" b="1">
              <a:solidFill>
                <a:schemeClr val="accent1">
                  <a:alpha val="100000"/>
                </a:schemeClr>
              </a:solidFill>
              <a:latin typeface="Microsoft Yahei"/>
              <a:ea typeface="Microsoft Yahei"/>
              <a:cs typeface="Microsoft Yahei"/>
            </a:endParaRPr>
          </a:p>
          <a:p>
            <a:pPr marL="457200" lvl="0" indent="-457200">
              <a:lnSpc>
                <a:spcPct val="150000"/>
              </a:lnSpc>
              <a:buFont typeface="+mj-lt"/>
              <a:buAutoNum type="arabicPeriod"/>
            </a:pPr>
            <a:r>
              <a:rPr lang="en-US" sz="2400" b="1" err="1">
                <a:solidFill>
                  <a:schemeClr val="accent1">
                    <a:alpha val="100000"/>
                  </a:schemeClr>
                </a:solidFill>
                <a:latin typeface="Microsoft Yahei"/>
                <a:ea typeface="Microsoft Yahei"/>
                <a:cs typeface="Microsoft Yahei"/>
              </a:rPr>
              <a:t>可行性研究结论与建议</a:t>
            </a:r>
            <a:endParaRPr lang="en-US" sz="2400" b="1">
              <a:solidFill>
                <a:schemeClr val="accent1">
                  <a:alpha val="100000"/>
                </a:schemeClr>
              </a:solidFill>
              <a:latin typeface="Microsoft Yahei"/>
              <a:ea typeface="Microsoft Yahei"/>
              <a:cs typeface="Microsoft Yahei"/>
            </a:endParaRP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项目背景介绍</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硅棒项目简介</a:t>
              </a:r>
            </a:p>
          </p:txBody>
        </p:sp>
      </p:grpSp>
      <p:sp>
        <p:nvSpPr>
          <p:cNvPr id="27" name="AutoShape 27"/>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34" name="TextBox 3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35" name="TextBox 3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
        <p:nvSpPr>
          <p:cNvPr id="36" name="TextBox 36"/>
          <p:cNvSpPr txBox="1"/>
          <p:nvPr/>
        </p:nvSpPr>
        <p:spPr>
          <a:xfrm>
            <a:off x="1123806" y="2695965"/>
            <a:ext cx="2928915" cy="189181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硅棒项目是一种利用硅棒生产高纯度硅材料的过程。硅棒是太阳能光伏产业和半导体产业的重要原料，具有高纯度、高质量、高稳定性的特点。</a:t>
            </a:r>
          </a:p>
        </p:txBody>
      </p:sp>
      <p:sp>
        <p:nvSpPr>
          <p:cNvPr id="37" name="TextBox 37"/>
          <p:cNvSpPr txBox="1"/>
          <p:nvPr/>
        </p:nvSpPr>
        <p:spPr>
          <a:xfrm>
            <a:off x="4591406" y="2684609"/>
            <a:ext cx="2924175" cy="19145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3">
                    <a:alpha val="100000"/>
                  </a:schemeClr>
                </a:solidFill>
                <a:latin typeface="Microsoft Yahei"/>
                <a:ea typeface="Microsoft Yahei"/>
                <a:cs typeface="Microsoft Yahei"/>
              </a:rPr>
              <a:t>该项目的核心工艺是采用先进的提纯技术和连续铸造技术，将多晶硅原料提纯并连续铸造为硅棒。</a:t>
            </a:r>
          </a:p>
        </p:txBody>
      </p:sp>
      <p:sp>
        <p:nvSpPr>
          <p:cNvPr id="38" name="TextBox 38"/>
          <p:cNvSpPr txBox="1"/>
          <p:nvPr/>
        </p:nvSpPr>
        <p:spPr>
          <a:xfrm>
            <a:off x="8170936" y="2684609"/>
            <a:ext cx="2924175" cy="1914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硅棒项目的生产过程需要高度的技术和管理水平，以确保硅棒的质量和产量。</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项目提出的背景和原因</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随着全球能源结构的转型和光伏产业的快速发展，对高纯度硅材料的需求不断增长。</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目前，国内高纯度硅材料主要依赖进口，国产化率较低，因此硅棒项目的提出是为了满足国内市场的需求和提高国产化率。</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同时，国家对于新能源和半导体产业的政策支持也为硅棒项目提供了良好的发展机遇。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TextBox 12"/>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硅棒项目对于推动国内光伏产业和半导体产业的发展具有重要意义，能够提高产业的整体竞争力和自主创新能力。</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该项目的实施能够带动相关产业链的发展，创造更多的就业机会和经济效益。</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此外，硅棒项目的成功实施还能够提高国内高纯度硅材料的自给率，降低对进口的依赖，保障国家能源安全。</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622109" y="1191768"/>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5220252" y="1252051"/>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918492" y="1215599"/>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项目的重要性和意义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市场分析</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市场需求增长趋势</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随着科技的发展和新兴产业的崛起，硅棒作为重要的半导体材料，市场需求呈现出稳步增长的趋势。</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应用领域广泛</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硅棒不仅应用于电子、通信、航空航天等传统领域，还涉及到新能源、生物医药等新兴领域，市场需求潜力巨大。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客户群体多样化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硅棒的客户群体包括半导体企业、科研机构、高校实验室等，市场需求来源广泛。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市场竞争分析</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硅棒的市场价格受多种因素影响，如原材料成本、生产技术、供需关系等，企业需要密切关注市场动态，制定合理的定价策略。</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市场价格动态</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目前市场上存在多家硅棒生产企业，其中一些大型企业市场份额较高，但仍有不少中小企业参与竞争。</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竞争对手分析</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各家企业的硅棒产品在品质、性能、价格等方面存在一定差异，这为企业在市场上树立品牌形象和竞争优势提供了机会。</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产品差异化程度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中低端市场定位</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针对中低端市场需求，企业可以通过优化生产工艺、降低成本等方式提高产品的性价比，赢得市场份额。</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定制化服务</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针对不同客户群体的特殊需求，企业可以提供定制化的硅棒产品和服务，满足客户的个性化需求。</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高端市场定位</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针对高品质、高性能的硅棒需求，企业应注重研发和生产技术的提升，以满足高端市场的需求。</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目标市场定位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技术可行性分析</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技术方案介绍</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硅棒制备技术</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采用先进的西门子法或改良西门子法，通过高纯度硅石、碳质还原剂和辅助原料，经过高温熔炼、定向凝固、加工切割等工序，制备出不同规格的硅棒。</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关键技术参数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硅棒的直径、长度、电阻率、晶向、弯曲度等关键参数需符合相关标准，以保证产品质量和性能。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国内外技术对比</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对比国内外硅棒制备技术的优缺点，分析国内外技术差距和发展趋势。</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技术成熟度评估</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根据技术方案、工艺流程、实验数据和实际生产情况，评估硅棒制备技术的成熟度和可靠性。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技术创新点</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分析项目所采用技术的创新点和独特性，以及在国内外同行业中的领先程度。</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技术先进性和成熟度分析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https://d.book118.com/985142101201011034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2024-08-30T01:20:51.840</cp:lastPrinted>
  <dcterms:created xsi:type="dcterms:W3CDTF">2024-08-29T17:20:51Z</dcterms:created>
  <dcterms:modified xsi:type="dcterms:W3CDTF">2024-08-29T17:20:53Z</dcterms:modified>
</cp:coreProperties>
</file>