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74A39D-B20D-4695-9515-51AA31C1A9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FA0DAA-9E8F-4C59-9D33-62A6369261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7A9927-7A31-446C-8AFF-9B6E3A86E0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82D53F-F698-48B1-AA26-02919F8C51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24834F3-EB95-44CD-8A73-4B26E30B1D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8A56B9E-7C71-4F5F-BD94-7A3B2E8BCC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5D500B3-6CF3-40D2-8B3B-7BBD4B0489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2A63AE-7007-4EA7-889B-84656FD83C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FFCCDF-09DF-471D-BEE7-CBE20072F8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E83DC5-87C4-4C17-BA30-190BA4D5ED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46AA19-F33B-4B52-830D-1FD13BE566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5142244243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宜家的营销策略分析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5854" y="4977559"/>
            <a:ext cx="2343302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33038" y="5701914"/>
            <a:ext cx="3208934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2024-01-15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宜家的品牌定位与市场定位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产品策略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价格策略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渠道策略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促销策略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宜家的营销挑战与未来展望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宜家的品牌定位与市场定位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宜家作为全球知名的家居品牌，致力于提供美观、实用、价格亲民的家居产品。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全球家居品牌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083" r="150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创新与设计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优质服务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875" r="14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宜家注重产品的创新和设计，通过不断推出新颖、独特的产品来吸引消费者。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宜家提供优质的售前、售中、售后服务，确保消费者在购买和使用产品的过程中得到良好的体验。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品牌定位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宜家的产品定位在中低端市场，价格相对较低，适合广大消费者群体。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7764" r="7764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中低端市场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宜家主要满足消费者对于家居生活的需求，提供从家具、家居饰品到家居装修等一系列产品和服务。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家居需求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宜家在全球范围内开展业务，尤其在欧美市场拥有较高的知名度和市场份额。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全球市场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市场定位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年轻家庭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宜家的产品风格和价格定位吸引着年轻家庭，特别是首次购房和装修的年轻人。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中产阶级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中产阶级是宜家的主要目标客户群体，他们对于家居品质和设计有一定的要求，同时又希望价格亲民。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学生群体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学生群体也是宜家的目标客户之一，他们对于宿舍或租房的家具和家居饰品有特定的需求。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目标客户群体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产品策略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定期更新产品线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宜家定期更新产品线，引入新的设计、功能和材料，保持产品的时尚感和新鲜感。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丰富多样的产品线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宜家提供的产品种类繁多，覆盖了家具、家居用品、照明、装饰等多个领域，满足了不同消费者的需求。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针对不同市场推出定制化产品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宜家针对不同国家和地区的市场推出了定制化的产品，以更好地满足当地消费者的需求和口味。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产品线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8133" b="813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656" r="565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创新与差异化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创新设计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宜家注重产品的设计创新，不断推出具有独特风格和功能的新品，引领家居潮流。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差异化定位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宜家将自身定位为中高档家居品牌，通过提供高品质、有特色的产品来区别于竞争对手。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跨界合作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宜家与多个领域的品牌和设计师合作，推出联名款和限量版产品，增加品牌的吸引力和话题性。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宜家对产品的品质和安全性有严格的要求，从原材料采购到生产工艺都有严格的质量控制体系。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严格品质控制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宜家积极采用环保材料和可再生资源，推动可持续发展，降低对环境的影响。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环保材料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6750" b="167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宜家遵循国际安全标准和法规，确保产品的安全性和可靠性，为消费者提供安全的家居环境。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安全标准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品质与安全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价格策略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4648" b="1464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成本导向定价是指企业根据提供商品或服务的成本来制定价格。宜家采用成本导向定价策略，确保每个产品的价格都能覆盖其生产、运输、销售等成本，并获得合理的利润。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成本导向定价的优势在于，企业可以根据自己的成本结构来制定价格，从而确保利润。但缺点是，如果企业不能准确预测市场需求和竞争状况，可能会导致价格过高或过低。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成本导向定价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竞争导向定价是指企业根据竞争对手的价格来制定自己的价格。宜家采用竞争导向定价策略，根据市场上的竞争对手的价格来调整自己的价格，以确保自己的价格具有竞争力。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竞争导向定价的优势在于，企业可以根据竞争对手的价格来制定自己的价格，从而保持竞争力。但缺点是，如果企业过于依赖竞争对手的价格，可能会导致自己失去定价权。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24329" r="2432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竞争导向定价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https://d.book118.com/985142244243011110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2024-09-16T03:32:03.285</cp:lastPrinted>
  <dcterms:created xsi:type="dcterms:W3CDTF">2024-09-15T19:32:03Z</dcterms:created>
  <dcterms:modified xsi:type="dcterms:W3CDTF">2024-09-15T19:32:05Z</dcterms:modified>
</cp:coreProperties>
</file>