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49CFB-05BC-4BF7-9195-3C7C72B00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FDC693-7E3C-457F-B60C-5E1E3D78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00C37-C9EA-4EB4-9F45-0460BBDCE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14488-4E3B-4AE4-AB10-D08B914A6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5F065-A663-4F7B-9B2A-D4D6A741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6E88CC-4F0E-442E-8E4E-EEF6A893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3404A2-8C3F-470F-8C77-0BE08734F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9AD70-9601-44B4-976D-498DC057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2186E4-C207-4BC1-A6DC-77B1DA72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6C7F1-7911-4689-9027-AAA33EAD9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A4975-A22C-4EB1-9DC6-0FE6B34F2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433232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安全生产法》相关职责和违法处罚条款摘录学习\n## 1. 《安全生产法》概述及重要性\n### 1.1 《安全生产法》的发展历程和背景\n### 1.2 《安全生产法》的核心内容和基本原则\n### 1.3 《安全生产法》在企业安全生产中的重要性\n## 2. 安全生产责任体系\n### 2.1 企业安全生产责任主体\n### 2.2 政府及有关部门的安全生产监督管理职责\n### 2.3 安全生产责任制的落实与执行\n## 3. 安全生产违法行为及处罚\n### 3.1 安全生产违法行为的分类及认定\n### 3.2 安全生产违法行为的行政处罚措施\n### 3.3 安全生产违法行为的刑事责任追究\n## 4. 安全生产事故隐患排查与治理\n### 4.1 安全生产事故隐患排查的重点领域\n### 4.2 安全生产事故隐患的排查方法与措施\n### 4.3 安全生产事故隐患的治理与整改\n## 5. 安全生产宣传教育与培训\n### 5.1 安全生产宣传教育的目的与要求\n### 5.2 安全生产教育培训的内容与方式\n### 5.3 安全生产宣传教育的组织实施与评估\n## 6. 《安全生产法》的实施与监督\n### 6.1 《安全生产法》的贯彻实施与执行\n### 6.2 安全生产监督管理部门的监管职责\n### 6.3 社会舆论与公众监督在《安全生产法》实施中的作用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600"/>
              <a:t>《安全生产法》相关职责和违法处罚条款摘录学习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《安全生产法》概述及重要性</a:t>
            </a:r>
            <a:endParaRPr/>
          </a:p>
        </p:txBody>
      </p:sp>
      <p:sp>
        <p:nvSpPr>
          <p:cNvPr id="10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0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《安全生产法》自1992年颁布以来，已经经历了多次修订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1992年首次颁布，确立了我国安全生产法律制度的基本框架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2002年进行第一次修订，进一步完善了安全生产法律制度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2014年进行第二次修订，强化了安全生产责任体系</a:t>
                </a:r>
                <a:endParaRPr/>
              </a:p>
            </p:txBody>
          </p:sp>
        </p:grpSp>
        <p:grpSp>
          <p:nvGrpSpPr>
            <p:cNvPr id="20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《安全生产法》的颁布和实施，对于保障人民群众生命财产安全具有重要意义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确立了安全生产的基本原则和制度，为安全生产工作提供了法律依据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明确了安全生产责任体系，强化了企业安全生产主体的责任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规定了安全生产违法行为的处罚措施，提高了违法成本</a:t>
                </a:r>
                <a:endParaRPr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《安全生产法》的发展历程和背景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《安全生产法》的核心内容包括：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安全生产责任体系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安全生产违法行为及处罚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安全生产事故隐患排查与治理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安全生产宣传教育与培训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《安全生产法》的实施与监督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《安全生产法》的基本原则包括：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坚持安全发展，以人为本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建立健全安全生产责任体系，落实安全生产责任制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实行安全生产风险预防控制，加强隐患排查治理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强化安全生产宣传教育，提高全社会的安全素质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《安全生产法》的核心内容和基本原则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企业需要严格遵守《安全生产法》的规定，确保安全生产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企业需要建立健全安全生产责任体系，落实安全生产责任制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企业需要加强安全生产宣传教育，提高员工的安全意识和操作技能</a:t>
                </a:r>
                <a:endParaRPr/>
              </a:p>
            </p:txBody>
          </p:sp>
          <p:sp>
            <p:nvSpPr>
              <p:cNvPr id="2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《安全生产法》是企业在安全生产中的基本遵循和行动指南</a:t>
                </a:r>
                <a:endParaRPr/>
              </a:p>
            </p:txBody>
          </p:sp>
          <p:sp>
            <p:nvSpPr>
              <p:cNvPr id="2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有助于企业预防生产安全事故，减少人员伤亡和财产损失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有助于企业提高安全生产水平，提升企业整体竞争力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有助于企业树立良好的社会形象，增强社会责任感</a:t>
                </a:r>
                <a:endParaRPr/>
              </a:p>
            </p:txBody>
          </p:sp>
          <p:sp>
            <p:nvSpPr>
              <p:cNvPr id="2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《安全生产法》对于保障企业安全生产具有重要意义</a:t>
                </a:r>
                <a:endParaRPr/>
              </a:p>
            </p:txBody>
          </p:sp>
          <p:sp>
            <p:nvSpPr>
              <p:cNvPr id="2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《安全生产法》在企业安全生产中的重要性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安全生产责任体系</a:t>
            </a:r>
            <a:endParaRPr/>
          </a:p>
        </p:txBody>
      </p:sp>
      <p:sp>
        <p:nvSpPr>
          <p:cNvPr id="23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4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企业是安全生产的责任主体，需要对本单位的安全生产工作全面负责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建立健全安全生产责任体系，明确各岗位的责任和义务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确保安全生产资金的投入，保障安全生产设施设备的完善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加强安全生产教育培训，提高员工的安全意识和操作技能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企业主要负责人是本单位安全生产的第一责任人，需要对本单位的安全生产工作承担全面领导责任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建立健全安全生产责任制，明确各层级、各部门的责任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组织制定本单位安全生产规章制度和操作规程，确保安全生产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确保安全生产资金的投入，保障安全生产设施设备的完善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企业安全生产责任主体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5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政府及有关部门负责对安全生产工作进行监督管理，确保安全生产法律法规的贯彻实施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制定安全生产法律法规，明确安全生产责任体系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加强对企业安全生产的监督检查，及时发现和处理安全生产违法行为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组织开展安全生产宣传教育，提高全社会的安全素质</a:t>
                </a:r>
                <a:endParaRPr/>
              </a:p>
            </p:txBody>
          </p:sp>
        </p:grpSp>
        <p:grpSp>
          <p:nvGrpSpPr>
            <p:cNvPr id="25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政府及有关部门在安全生产监督管理中，需要坚持公正、公开、透明的原则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加强对安全生产违法行为的查处，提高违法成本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加强对安全生产事故隐患的排查治理，防范生产安全事故的发生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加强对安全生产宣传教育工作的指导，提高全社会的安全素质</a:t>
                </a:r>
                <a:endParaRPr/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政府及有关部门的安全生产监督管理职责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安全生产责任制是保障安全生产的重要制度，需要得到有效落实和执行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企业需要建立健全安全生产责任制，明确各岗位的责任和义务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政府及有关部门需要加强对安全生产责任制的监管，确保责任制的落实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建立健全安全生产责任制的考核机制，对安全生产责任制落实情况进行评价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安全生产责任制的落实与执行，需要全社会的共同参与和努力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企业需要加强对员工的安全教育培训，提高员工的安全意识和操作技能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政府及有关部门需要加强对安全生产法律法规的宣传普及，提高全社会的安全意识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社会舆论和公众需要对安全生产工作进行监督，促进安全生产责任制的落实</a:t>
            </a:r>
            <a:endParaRPr/>
          </a:p>
        </p:txBody>
      </p: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安全生产责任制的落实与执行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 安全生产违法行为及处罚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安全生产违法行为分为以下几类：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安全生产设施设备违法行为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安全生产管理违法行为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安全生产作业违法行为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安全生产应急救援违法行为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其他安全生产违法行为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安全生产违法行为的认定，需要依据《安全生产法》和相关法律法规的规定进行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对安全生产违法行为进行调查取证，收集相关证据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依据法律法规的规定，对安全生产违法行为进行认定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对安全生产违法行为的认定结果进行公示，接受社会监督</a:t>
                </a:r>
                <a:endParaRPr/>
              </a:p>
            </p:txBody>
          </p:sp>
        </p:grpSp>
      </p:grp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安全生产违法行为的分类及认定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对安全生产违法行为的行政处罚措施包括：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责令停产停业整顿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暂扣或者吊销安全生产许可证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拘留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行政处罚措施的适用，需要依据《安全生产法》和相关法律法规的规定进行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对安全生产违法行为进行调查取证，收集相关证据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依据法律法规的规定，对安全生产违法行为进行认定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依据法律法规的规定，对安全生产违法行为采取相应的行政处罚措施</a:t>
                </a:r>
                <a:endParaRPr/>
              </a:p>
            </p:txBody>
          </p: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安全生产违法行为的行政处罚措施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对安全生产违法行为的刑事责任追究，需要依据《安全生产法》和相关法律法规的规定进行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对安全生产违法行为进行调查取证，收集相关证据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依据法律法规的规定，对安全生产违法行为进行认定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依据法律法规的规定，对安全生产违法行为涉嫌犯罪的，移送司法机关追究刑事责任</a:t>
                </a:r>
                <a:endParaRPr/>
              </a:p>
            </p:txBody>
          </p:sp>
        </p:grpSp>
        <p:grpSp>
          <p:nvGrpSpPr>
            <p:cNvPr id="3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刑事责任追究的种类包括：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拘役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有期徒刑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无期徒刑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剥夺政治权利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安全生产违法行为的刑事责任追究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https://d.book118.com/985143323212011111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《安全生产法》相关职责和违法处罚条款摘录学习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2024-09-17T09:36:35.129</cp:lastPrinted>
  <dcterms:created xsi:type="dcterms:W3CDTF">2024-09-17T01:36:35Z</dcterms:created>
  <dcterms:modified xsi:type="dcterms:W3CDTF">2024-09-17T01:36:37Z</dcterms:modified>
</cp:coreProperties>
</file>