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9F7BC-1A00-402A-9499-B4A8A6A0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6A8E5-602D-4EC3-9A0E-C24A5645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B8728-3206-4E92-9FDC-60BD01FB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DCF65-22F3-4747-BCA0-D741D21D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19EFC-F2B9-4A70-95E6-8E0F9B96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9C359C-EA73-4AE2-9E1C-703C86031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2330B-1365-4B66-8186-BD1C03FE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B7214-03FC-456D-B318-F3C3AEB98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6734C-E419-4978-A793-7551B5DA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8C8B5-DAEA-4CD5-BF46-2F4C9505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74FC7-2DC8-4351-85BD-3FD437AF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4334234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吴学文面谈系统的应用场景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吴学文面谈系统的实施流程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吴学文面谈系统的优势与不足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58" r="2835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面谈系统是一种通过面对面交流来了解、评估和指导个体或团体的方法和工具。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面谈系统具有个性化、互动性、灵活性和深入性等特点，能够提供更加全面和准确的信息，促进个体或团体的成长和发展。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面谈系统的定义与特点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随着社会的发展和变化，人们对于自我认知和发展的需求不断增加，对面谈系统的需求也越来越大。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吴学文教授在心理学和咨询领域有多年的研究和经验，对面谈系统有深入的了解和独到的见解，因此他提出并开发了吴学文面谈系统。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吴学文面谈系统的产生背景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吴学文面谈系统的基本原理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个性心理学原理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吴学文面谈系统基于个性心理学的基本原理，通过对面谈对象个性特征的了解和分析，为其提供有针对性的指导和建议。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行为评估原理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该系统采用行为评估的方法，通过对面谈对象的行为进行观察和评估，了解其内在的心理状态和发展需求。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发展心理学原理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吴学文面谈系统还基于发展心理学的原理，关注个体的发展过程和阶段，为其提供符合其发展阶段的指导和建议。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吴学文面谈系统的应用场景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吴学文面谈系统在招聘面试中能够有效地评估应聘者的能力和潜力，帮助企业筛选出最适合的人才。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通过系统设计的结构化面试题目，可以全面了解应聘者的知识水平、技能、个性特点、价值观等方面，同时对应聘者的回答进行记录和评估，大大提高了面试的效率和准确性。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招聘面试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吴学文面谈系统在员工绩效评估中能够提供客观、公正的评估结果，帮助企业了解员工的工作表现和发展潜力。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通过系统设计的评估标准和方法，可以全面评估员工的工作绩效、工作态度、能力提升等方面，同时还可以对员工的发展潜力和晋升可能性进行预测，为企业的人力资源管理提供有力支持。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吴学文面谈系统可以帮助企业制定员工能力提升计划，通过评估员工的能力水平和需求，制定个性化的培训和发展计划。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系统通过对员工的技能、知识和个性特点进行评估，可以发现员工的优势和不足之处，进而制定针对性的培训和发展计划，帮助员工提升个人能力，提高工作绩效。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员工能力提升计划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https://d.book118.com/985143342341011034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2024-08-30T18:17:45.769</cp:lastPrinted>
  <dcterms:created xsi:type="dcterms:W3CDTF">2024-08-30T10:17:45Z</dcterms:created>
  <dcterms:modified xsi:type="dcterms:W3CDTF">2024-08-30T10:17:47Z</dcterms:modified>
</cp:coreProperties>
</file>