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A511C-2E41-4DFF-8928-58864B096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3529F-66C1-4BDA-A401-A3C9D4F48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907BD-CCB9-4B9C-9518-6A64579F1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DF354-568C-4DE0-988D-78D17A4C5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4B617D-C829-4C69-93E2-B78DAB234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7BE9FE-D5F0-40A2-B2D6-5C5F7C61B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59F1C8-D8C8-466A-8DB5-1419E2BBB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50605-58BB-43E7-855F-A96AC8FF3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F56F1-1144-47E0-807E-6385F3769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2516C-B84E-4DDC-ACBC-1408B917F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68B96-9EB9-4EA2-A2A7-EFD858F80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440321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子痫护理案例分析与探讨\n## 1.子痫的基本概念与临床表现\n### 1.1子痫的定义与分类\n### 1.2子痫的临床表现与诊断\n### 1.3子痫的发病原因与危险因素\n## 2.子痫的护理原则与方法\n### 2.1子痫的急救措施与护理流程\n### 2.2子痫患者的心理护理与沟通技巧\n### 2.3子痫患者的健康教育与健康促进\n## 3.子痫的预防与健康管理\n### 3.1子痫的预防策略与措施\n### 3.2子痫患者的健康管理与生活方式指导\n### 3.3子痫患者的随访与康复计划\n## 4.子痫护理案例分析\n### 4.1典型子痫护理案例介绍与分析\n### 4.2子痫护理案例中的关键护理措施与效果评价\n### 4.3子痫护理案例中的经验教训与改进措施\n## 5.子痫护理的未来发展趋势与挑战\n### 5.1子痫护理的研究进展与新技术应用\n### 5.2子痫护理的专业培训与教育需求\n### 5.3子痫护理的未来发展趋势与挑战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子痫护理案例分析与探讨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子痫的基本概念与临床表现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子痫的定义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子痫是一种严重的妊娠期并发症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表现为孕妇在妊娠晚期或临产前出现的抽搐发作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通常伴随高血压、蛋白尿等症状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子痫的分类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子痫前期：轻度子痫，仅有高血压和蛋白尿等症状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子痫中期：中度子痫，出现抽搐发作，但意识尚清楚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子痫重度：重度子痫，抽搐发作频繁，意识丧失或昏迷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子痫的临床表现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高血压：血压升高，收缩压≥160mmHg，舒张压≥110mmHg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头痛：剧烈头痛，可持续数小时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视觉障碍：出现闪光、模糊或黑矇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呕吐：恶心、呕吐频繁，不能进食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抽搐发作：全身抽搐，意识丧失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子痫的诊断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根据孕妇的临床表现和实验室检查结果进行诊断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血压监测、尿蛋白检测、眼底检查等辅助诊断方法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子痫的发病原因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遗传因素：有家族史的患者更容易发生子痫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免疫因素：免疫系统异常，导致血管炎和内皮损伤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代谢因素：糖尿病、高血压等代谢疾病患者更容易发生子痫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环境因素：长期生活在高压环境、缺乏锻炼等因素可能影响子痫的发生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子痫的危险因素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年龄：35岁以上的孕妇更容易发生子痫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妊娠次数：多次妊娠的孕妇更容易发生子痫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既往病史：有子痫前期、慢性高血压等病史的孕妇更容易发生子痫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子痫的发病原因与危险因素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子痫的护理原则与方法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子痫的急救措施与护理流程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子痫的急救措施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保持患者安静，避免刺激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患者平卧，头部偏向一侧，防止呕吐物误吸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氧气吸入，改善缺氧症状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快速建立静脉通道，给予降压药物和镇静药物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子痫的护理流程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评估患者的病情和生命体征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执行急救措施，密切观察病情变化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保持呼吸道通畅，防止窒息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记录护理过程，与医生保持沟通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子痫患者的心理护理与沟通技巧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子痫患者的心理护理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提供心理支持，减轻患者的紧张和恐惧情绪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鼓励患者保持乐观，增强信心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与患者家属沟通，共同关心和支持患者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子痫患者的沟通技巧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使用简洁明了的语言，避免复杂的词汇和句子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注意倾听，了解患者的需求和感受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保持耐心和同理心，尊重患者的观点和选择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子痫患者的健康教育与健康促进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子痫患者的健康教育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向患者解释子痫的病因、症状和治疗方法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指导患者合理饮食，控制体重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提醒患者定期产检，及时发现和处理问题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子痫患者的健康促进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鼓励患者进行适当的运动，如散步、瑜伽等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指导患者保持良好的作息，保证充足的睡眠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帮助患者建立健康的生活习惯，如戒烟、限酒等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子痫的预防与健康管理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子痫的预防策略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早期筛查和管理高风险因素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定期产检，密切观察病情变化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合理饮食和运动，控制体重和血压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子痫的预防措施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严格控制血压，使用降压药物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检测尿蛋白，及时发现肾脏损害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预防和治疗感染，降低炎症反应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子痫的预防策略与措施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https://d.book118.com/985144032122011111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子痫护理案例分析与探讨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2024-09-17T02:55:35.982</cp:lastPrinted>
  <dcterms:created xsi:type="dcterms:W3CDTF">2024-09-16T18:55:36Z</dcterms:created>
  <dcterms:modified xsi:type="dcterms:W3CDTF">2024-09-16T18:55:37Z</dcterms:modified>
</cp:coreProperties>
</file>